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1.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2.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3.xml" ContentType="application/vnd.openxmlformats-officedocument.themeOverride+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E14AFF" w14:textId="6EA7C7BD" w:rsidR="00360E57" w:rsidRDefault="002E08B7">
      <w:pPr>
        <w:pStyle w:val="BodyText"/>
        <w:rPr>
          <w:rFonts w:ascii="Times New Roman"/>
          <w:sz w:val="20"/>
        </w:rPr>
      </w:pPr>
      <w:r>
        <w:rPr>
          <w:noProof/>
          <w:lang w:eastAsia="en-GB"/>
        </w:rPr>
        <mc:AlternateContent>
          <mc:Choice Requires="wpg">
            <w:drawing>
              <wp:anchor distT="0" distB="0" distL="114300" distR="114300" simplePos="0" relativeHeight="251658240" behindDoc="1" locked="0" layoutInCell="1" allowOverlap="1" wp14:anchorId="2E42711D" wp14:editId="45FA376F">
                <wp:simplePos x="0" y="0"/>
                <wp:positionH relativeFrom="page">
                  <wp:posOffset>0</wp:posOffset>
                </wp:positionH>
                <wp:positionV relativeFrom="page">
                  <wp:posOffset>0</wp:posOffset>
                </wp:positionV>
                <wp:extent cx="10692130" cy="7560310"/>
                <wp:effectExtent l="0" t="0" r="0" b="0"/>
                <wp:wrapNone/>
                <wp:docPr id="1489" name="docshapegroup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0692130" cy="7560310"/>
                          <a:chOff x="0" y="0"/>
                          <a:chExt cx="16838" cy="11906"/>
                        </a:xfrm>
                      </wpg:grpSpPr>
                      <pic:pic xmlns:pic="http://schemas.openxmlformats.org/drawingml/2006/picture">
                        <pic:nvPicPr>
                          <pic:cNvPr id="1490" name="docshape2"/>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6838" cy="11906"/>
                          </a:xfrm>
                          <a:prstGeom prst="rect">
                            <a:avLst/>
                          </a:prstGeom>
                          <a:noFill/>
                          <a:extLst>
                            <a:ext uri="{909E8E84-426E-40DD-AFC4-6F175D3DCCD1}">
                              <a14:hiddenFill xmlns:a14="http://schemas.microsoft.com/office/drawing/2010/main">
                                <a:solidFill>
                                  <a:srgbClr val="FFFFFF"/>
                                </a:solidFill>
                              </a14:hiddenFill>
                            </a:ext>
                          </a:extLst>
                        </pic:spPr>
                      </pic:pic>
                      <pic:pic xmlns:pic="http://schemas.openxmlformats.org/drawingml/2006/picture">
                        <pic:nvPicPr>
                          <pic:cNvPr id="1491" name="docshape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14853" y="850"/>
                            <a:ext cx="1134" cy="1049"/>
                          </a:xfrm>
                          <a:prstGeom prst="rect">
                            <a:avLst/>
                          </a:prstGeom>
                          <a:noFill/>
                          <a:extLst>
                            <a:ext uri="{909E8E84-426E-40DD-AFC4-6F175D3DCCD1}">
                              <a14:hiddenFill xmlns:a14="http://schemas.microsoft.com/office/drawing/2010/main">
                                <a:solidFill>
                                  <a:srgbClr val="FFFFFF"/>
                                </a:solidFill>
                              </a14:hiddenFill>
                            </a:ext>
                          </a:extLst>
                        </pic:spPr>
                      </pic:pic>
                    </wpg:wgp>
                  </a:graphicData>
                </a:graphic>
                <wp14:sizeRelH relativeFrom="page">
                  <wp14:pctWidth>0</wp14:pctWidth>
                </wp14:sizeRelH>
                <wp14:sizeRelV relativeFrom="page">
                  <wp14:pctHeight>0</wp14:pctHeight>
                </wp14:sizeRelV>
              </wp:anchor>
            </w:drawing>
          </mc:Choice>
          <mc:Fallback>
            <w:pict>
              <v:group w14:anchorId="7A6F2D8B" id="docshapegroup1" o:spid="_x0000_s1026" style="position:absolute;margin-left:0;margin-top:0;width:841.9pt;height:595.3pt;z-index:-20468736;mso-position-horizontal-relative:page;mso-position-vertical-relative:page" coordsize="16838,11906"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o3aPnowCAADcBwAADgAAAGRycy9lMm9Eb2MueG1s3FXZ&#10;btswEHwv0H8g+B5L8lVbsB0UTWMUSNOgxwfQFCUREQ8sacv++y4p2YmToi2CokD7IGJ5rWZmh+Ti&#10;cq8ashPgpNFLmg1SSoTmppC6WtJvX68vZpQ4z3TBGqPFkh6Eo5er168Wrc3F0NSmKQQQTKJd3tol&#10;rb23eZI4XgvF3MBYoXGyNKCYxy5USQGsxeyqSYZpOk1aA4UFw4VzOHrVTdJVzF+WgvtPZemEJ82S&#10;IjYfW4jtJrTJasHyCpitJe9hsBegUExq/Okp1RXzjGxBPkulJAfjTOkH3KjElKXkInJANln6hM0a&#10;zNZGLlXeVvYkE0r7RKcXp+W3uzXYL/YOOvQY3hh+71CXpLVV/ng+9KtuMdm0H02B9WRbbyLxfQkq&#10;pEBKZB/1PZz0FXtPOA5m6XQ+zEZYB46TbybTdJT1JeA11unZRl6/P26dzkZopbAvy+bpNBQuYXn3&#10;14i0R7ZaWMlz/Hq1MHqm1q9dhbv8FgTtk6jfyqEY3G/tBRbWMi83spH+EE2KAgVQencneRA6dFDY&#10;OyCyQD7jOSqimUI5C8NdzawYBn7HZd0mFkjF2hBt3tVMV+Kts2hwzIDbj0MApq0FK1wYDiKdZ4nd&#10;MyCbRtpr2TSheCHuKeMZeeKxH6jW+ffK8K0S2ncHEkSD7I12tbSOEsiF2gikCR+KCIjlDvhnxI3g&#10;MPYgPK9DWCKIfhwre5qIiB9ABjoO7fpCB/7MRqgwOL8WRpEQIGREGc3Ndjcu4EVcxyUBsTZBuKPI&#10;AVWvN4L8J30YjHTmw9F/6cN4uv6WD7PxbDKiBC+u2aS/7E73YTYa93daOp6fXWkPRvsjXow3JD4h&#10;0cL9cxfeqMd9jB8/yqvvAAAA//8DAFBLAwQKAAAAAAAAACEAQLyJ/QuGBAALhgQAFQAAAGRycy9t&#10;ZWRpYS9pbWFnZTEuanBlZ//Y/+AAEEpGSUYAAQEBAGAAYAAA/9sAQwADAgIDAgIDAwMDBAMDBAUI&#10;BQUEBAUKBwcGCAwKDAwLCgsLDQ4SEA0OEQ4LCxAWEBETFBUVFQwPFxgWFBgSFBUU/9sAQwEDBAQF&#10;BAUJBQUJFA0LDRQUFBQUFBQUFBQUFBQUFBQUFBQUFBQUFBQUFBQUFBQUFBQUFBQUFBQUFBQUFBQU&#10;FBQU/8AAEQgE2gbcAwEiAAIRAQMRAf/EAB8AAAEFAQEBAQEBAAAAAAAAAAABAgMEBQYHCAkKC//E&#10;ALUQAAIBAwMCBAMFBQQEAAABfQECAwAEEQUSITFBBhNRYQcicRQygZGhCCNCscEVUtHwJDNicoIJ&#10;ChYXGBkaJSYnKCkqNDU2Nzg5OkNERUZHSElKU1RVVldYWVpjZGVmZ2hpanN0dXZ3eHl6g4SFhoeI&#10;iYqSk5SVlpeYmZqio6Slpqeoqaqys7S1tre4ubrCw8TFxsfIycrS09TV1tfY2drh4uPk5ebn6Onq&#10;8fLz9PX29/j5+v/EAB8BAAMBAQEBAQEBAQEAAAAAAAABAgMEBQYHCAkKC//EALURAAIBAgQEAwQH&#10;BQQEAAECdwABAgMRBAUhMQYSQVEHYXETIjKBCBRCkaGxwQkjM1LwFWJy0QoWJDThJfEXGBkaJico&#10;KSo1Njc4OTpDREVGR0hJSlNUVVZXWFlaY2RlZmdoaWpzdHV2d3h5eoKDhIWGh4iJipKTlJWWl5iZ&#10;mqKjpKWmp6ipqrKztLW2t7i5usLDxMXGx8jJytLT1NXW19jZ2uLj5OXm5+jp6vLz9PX29/j5+v/a&#10;AAwDAQACEQMRAD8A+DKKKK/VT88CiiigAooooAKKKKACiiigAooooAKKKKACiiigAooooAKKKKAC&#10;iiigAooooAKKKKACiiigAooooAK0fDWpyaN4j0rUIGxNaXcU6EdmVww/UVncGr/hrS5NY8TaRp8Q&#10;Ja7vIbddozy8iqP1NTP4WXD4kd7+0rZRWH7QfxNhgAETeILyRFH8CmXdg+nJ/WvMwDk8V6V+0nfp&#10;qf7Q3xLnhI8tPEF5CGB4kCzFdw9R8o59xXnGRzz2qKP8KBtW+KQ0dadTQOacelbozDNGaZRRczuO&#10;J4ptFFIAooopCCiiigAooooAKKKKACiiigBR1pSeKbS4p3HcSg9DkcUZp4OenP0oGkVRdx7wikFi&#10;cYBqcKciohaxpNvxhiasHkGi0jX3HsDcDnj61H2B7VkS3U5u/L+YrntWtDlo13KeO2Kzp1o1JuFh&#10;uHs0KcEYzSqdgxUcl7EsgTKhicYzUnUZ7etXdbE2e49CNvWilQLtJyKaGB6EGrQAehqMHJwOamHU&#10;Yxn3qnHdXP2p0aICPpuxxiplPl0HyE7A+lIo3LtzgkYp7MApPXAzVb+0YQ4BZFPuwFYza2ZCT6D7&#10;CzNnE5LAFm5GecUl9cG1RnPGBkZ71YGHUH1GRUd1ZjUISh4wDVSjy07RNIy5ql5GTY6u01wA3AJA&#10;ya2m+VCx4XHXtWbDoYtmVtwOCDjPWn6w8ohURk7R1ArOEp0af7w3nyTqfuywtzHIwVXVieMA0/7p&#10;56+lc1aSyef8oOc8cV0Xnra2wklwWxk5pUq7krszq0eV2RW1K0+1KNg3MOw5pNL0trZi7HaT2PFJ&#10;DraedjZtDHAY9K0lk8wA569D604KE5+0W5pNzhDkZm6zePBtROpPBqtpeoSeeFlOSxxzWpf6ct4o&#10;wwD/AF6VBY6OLRy8pBxyDXPKFb244Sh7IuyyIg3MwCjk5NV454L59gKtjpg1Q1pZMqyn92Dkj1FZ&#10;+nOz3Y8s4GRxVzqtVfZjp0r0/aHTfu4cqo5qjqVgL0KARu/lU91crYRI7/Mxqva6wk8pUpgtxW9S&#10;rB/u2ZwjUS9oiWys/sMZDEMcdqdqMps4BIvcVOBuHHNLJEt0qrIPlHb1quVqFqWhjGXNO7Kdhdtd&#10;LuParm0n1pFt44gRENo9KZfeabZljBLbTjA704qUYfvNQbg5kmMdjRjPaqemxzqv78nPvV+iDc9x&#10;TioaIbikp56UyrMrBRRRSEFFFFABRRRQAUUUUAFFFFABRRRQAUUUUAFFFFABRRRQAUUUUAFFFFAB&#10;RRRQAUUUUAFFFFABRRRQAUUUUAFFFFABRRRQAUUUUAFKOtJSjrTGOPSmU89KZTY2KOtOzTKKVyxx&#10;PFNopR1o3AAOadRRmmQFI/CN9KXNNflGHtSk7Jspbn7G/A6w/s74P+A7Ugr5eh2PBGOTGpP6c1+T&#10;3xavTqvxV8Z3hOfN1q8kz6/vmA/pX6/+ErUaV4V0S1+6LWwtoxnjAWBAf6/ka/GLW786lreo3ZIz&#10;c3M0rfVpCf6Cv5u8LF7XM8yxHdx/9KkfUZt7lGivIp0UUV/SZ8sFFFHU4HJPQCgPIRn2AkHkc9M1&#10;0PgXwTf+PvE1lo+jqbm7uWybiTiONB99iegCjJJ7AHNYVhp9xq93b2lpC1zcXLbIokBJkJOMDHvX&#10;tfiq/tfgf4UPhHS5I/8AhM9SiDa5fxMG+xx4+W0iI9vvN+FVGN9WZV5uKVKn8b/q5j/Fjxnp+maT&#10;beAfCZB0DTn33d+52S31z0dyO6joB2HNeUt8owD19KcW3oWaUqFLcHlnY9zUQ5I60pTuVSpKEEo7&#10;rfzYoHNOozRUmwUUUUwCiig9KCBCeKaaXFJU3JADPHrSRjeA0bjr8rA5GaXkDIJXHO7GcV2vwo+F&#10;mqfGbx9aeHdKH2eaaY/arxkPlWduuNzt6HrgHqeK4sZi6OBozxVV8sYq7fZHRGMpNKO56j+x9+z+&#10;PjD4vOvaqixeEdAnWS5ST5Y7mVT5iw7jwVBXzGPYAg1U/a/+PK/Gf4iCz0uQt4Z0FWtbEKdouD/y&#10;1nI9SwAA7KK9X/aw+K+m/B3wFafBD4eutlIsaR6tfQEb0QYZomcf8tpD8zt2X5a+MGVYoVjWQmJW&#10;KpGR8w7kk+hNfn2R4avnmPfEOOVoWtRj2X83+KX5HpYmUaNJYeG7+L1GUUUV+mniBRRRQAUUUUAF&#10;FFFABRRRQAUUUUAFFFFABRRRQAUUUUDGLAIpCwOd3HFKxMakjsM08dadwRyMjvTs2tDW6vqYVvqr&#10;TXzRn1wK2kOAS35VAljbJP5ip8+c0+5RnicLwxUgH3rngp017+prNxk7U9BBeQO+wMpb0yM1MqYI&#10;I/8A11y3lSvcbIwRIp5PrXRWrvb2haU5KgnntRRquUm2OtSUYpINRsjdx4H3sflWdZ6O1vNmUHrw&#10;TSPrMgmJAO09+1bNu5u4FYgms0oVql0XJ1KULFHWZXtrZQgPsRWRbXMqyIwJJLDIFdHcQR3QEcjA&#10;Adeeaqx6RaxyEgsPTdSnTlOpcdOcadO01qWmYLbpITjPWo1uo2YASKT6AiluV32zRqc4U4xWFb28&#10;6XaEqwXcOoPrWkqji7GcIKa1Z0fm+9G4HuKgzs+YgnHOKgGrxvMsQUBiQMdxWjqchnyX2LlLikB5&#10;p3UGtUrmA2iilHWkAYpKcTSYpgJRS4pKQgooooAKKKKACiiigAooooAKKKKACiiigAooooAKKKKA&#10;CiiigAooooAKKKKACiiigAooooAKKKKACiiigAooooAKKKKACiiigAooooAKKKKACiiigAooooAK&#10;KKKACiiigAoNFFAxMZ47+letfsu6Va6t8dPDF/egLpGgNLr16X4TyrOE3J3HoATGBk9yK8lxk8da&#10;9j+E4Xwf8Dfiv4xJ/faitt4PsD2Ek7+dcEH/AK4W7g47SD1rHES5IXXU3oR5pNs8q1rWJte1zUNY&#10;uSTPf3EtxID13SMWY/mw/KqIPzUoG7k0Ac1rTjyQsQ5c87j6QnigmkxVgJRS4pKkyCiiigAooooA&#10;KKKKACiiigAooooAKXFA606nYdhoHNOPSjNITxTGNGARnpUVxfpa9RtB7nipMZqC7sxe7VJ4FZT+&#10;BWNYW6liGdLiPfjjsacx2ruPSktoFhiEeflFYmr3EzzeWj7EB7nFTVreyhzjp0/bT5IaGw0EQIkA&#10;5NSrkqQOtZOhTPIXjlO7A4NXLi9W1JG9cjtmqpzg4+0ZdSE1L2aMm6spnu2IBB7HFbFijRWwWQ7m&#10;psF7FeA4ILAdAanj6j1rOnSSftEFSbaUGZ13rSWjlQM46ir0M63UEcqDbntVO50eOaZnJALdqtwQ&#10;iCERggAd6dOM1PU0nKDirEzMF6kD60v3lyOR7VzOo6hMtwyZO0dD2rU0yZ5okG8EkgYBpRrRdTks&#10;EqMlT57lyUZjYdCQawH02aScttYjrkCt2XU4bVyj4ZvTNLHcxXisYmXIH3QeaVRU6krE05Spq9hZ&#10;ZPIgjb+7Hz+VYMmrTmZihwg6/SugmTzIMEfUViSaFI8xYZVO/HUVGIVRJKkXRlTbbqmrZXJuYVb0&#10;p0xiZW3OvToTUcUH2W0YL12mueuLiUTMM/hV1KvJC09SKdH2k7w0OijsoFUOm0k+ho1W3M9ntQFi&#10;QRxzTNJffahm4xzzST6zHE4C4Izjg0Xh7PUVp+00MSCxndwhVhj1Fb8jmz08AglwpIPpVi3uYZoT&#10;IqZJ4JHY0t1B9otio5yCOKmnQ5IvlKq1eZ+8c7Fqs3n5Y8ZroYJRcQKx+7WR/YhBGT+FaN0v2bTi&#10;IzuYKeB9KVB1YRvVKrKE0vZj2kguGMbFcDtmo47O3tXLInJ71zbzSqykN8xP5V0VjuW0DS88cGih&#10;VjVldoVWEqUEkxur2zXECbAWI9BnFZNpYSx3AYggAg8ir660ElaNhhPU1dhmSeMsozx1FDhTrVLh&#10;z1KNOxHfTGztdw4ZhWRHqc/mLknGRW3c2xvodp4wOCaoJ4fdZFYuMAg9aVaNSUv3Y6UqcV+83NVG&#10;Bt0kJ5NILmMsB5i59MioblWS0dFB+VSRge1c7C8z3GMkHPerniHAiFJTVzqXYAg5GKd1plmAIFEg&#10;3GoY9QiNw8OVBHHWupzSgp9zLkvsWT0puKcORkdPWimSNxSU4mkxSMrCUUUUhBRRRQAUUZozTAKK&#10;KKQBRRRQAUUUUAFFFFABRRRQAUUUUAFFFFABRRRQAUUUUAFFFFABRRRQAUUUUAFFFFABRRRQAUUU&#10;UAFKOtJSjrTGOPSm4p1B6UxjKKKKkkKUdaMUlMBxPFNoooGFWtKtvtmqWduRnzpkjx65YCqp6Vqe&#10;GHVPFGhliABfQE59PMWubE6UJvyf5FQ+JH7MarMNN0LUJCQotLCQ5PGNsTZr8U1+ZAx4dzuYHqK/&#10;aX4gyiLwZ4u+Qhxpd5gEc58lyK/FqM7kR/4ivI/75r+fvCFcyx0/OP8A7cfUZz/y69B9FGKByQBy&#10;a/ow+ZA9DTVj3SKhUnJ2kdCfUUECXcgw5Pylc45Pb2r1v4V+DdM0bTbj4i+M4zPoFgwFlZP8jale&#10;DlFAPVQQN2O1KESKk1Qgm1dvbzZqeGba3+A/g+HxbqUSy+NtYhYaHbSpzbRYw90yHkZHA4968Zvt&#10;RudRup7i6dnmkYtJIz72nkJyXJ7D2rS8ZeLdU8deI73XNVnD3d0x2wKcRRIOiKP4QB0Hc1h7t3oM&#10;U5GWHounepN3k9328l5CAbuTS0UVJ0ijrTqaOtKTxTQhc0ZplKOtFwHUUUYzTJEJ4pAM/T1pVRmc&#10;KASScYxSxuCVKEuCcDyzyeccH1qZNJXnsCTdizYafd6peWtnYW8t5eXcoht4IFLPLITtCqB1JJAw&#10;O5r7rml079gz4Gx+V9j1P4q+JIcIxIZI5FXnb3MMGeD/ABPWN+zp8HNO/Zq8HXvxg+J6w6ZqaxCH&#10;SdLnXfLbsV3D5DyJ3XohG5VOSK+Vviz8VtZ+MfjnUfEuqOIzM5S2sN2Y7O2HCRJ7juR97NflGKm+&#10;MsesNRl/sVB+++lSS2p+i3bPbgvqNPnqfE9vJHKX9/eanf3d7dzPcXV1IXuJZW3tM5O7zM9ueMel&#10;VXBLZwadvNBfNfqkIU6cIwXuxjokjxpScpc42iiiqMgooooAKKKKACiiigAooooAKKKKACiiigAo&#10;oooAKKKKBoQ1j6jqz2soVeQT1rZHJ9fWoLnTobg5IGazrRnKK9mb03CMv3gtpJ5tssmeTSvdRxnD&#10;OqkdialiRIrfy1XGBwa5rUFkF1ySBnrWVWs6MLI0pwVSbN+CKFnMi4JPcVNNAJoZEz95SP0rP0KQ&#10;tvVgcAce9Je6z9nlKKpJ9BVRnCNLmfUOScqnIihJpkwlCANtB644rahjktrM4bkKTUdjqC3injkd&#10;faroUMmG4VuM1FKnCEeddR1ak3LkZzFxezmRypP4Vt6RcefbDzFLt7VE+giWYuHCp1wT1qzFb/ZE&#10;Koeo6ilSpVU22zacoONkJLqFvFJtLKDnoSKlSSOYZUbvcVzF0rC6k3gknODjjNbWjI6wljkgDPFK&#10;nV9pNwZFSkqcOdFxlLAjHJGKppowS4ExdQwIOM80281jyZMKpJ9KuWF2t6hYr8wGa1c6NWXJ2MlG&#10;pTjz9yQKQcVlxahI2oGHB25xnFa+e/UVGLSJZDKF+Y1pVU5P92RScIr30OxSU89KbitLEAOtOpoH&#10;NOpohAelMpxPFNoYMKKKKkkKKKKACiiigAooooAKKKKACiiigAooooAKKKKACiiigAooooAKKKKA&#10;CiiigAooooAKKKKACiiigAooooAKKKKACiiigAooooAKKKKACiiigAooooAKKKKACilxRimAlB4F&#10;FLtzwelFrjBCySKVA3g5AbpXsHxPVfCPwI+FPhQExzanFdeLr6MdWa4l+z2u4e0Ntke0jGvLvD3h&#10;678X67pujWIZr3UrqGwgCjJ3yuI0/VhXpH7T2uWesfHDxHBpjK2h+HzH4e01UYMvkWka28ZBHYhS&#10;/wBXNctTWtGHY66atSlJ9TyjFGKdRXXYwGgc06jNFBAHpTKeelMoYMKKKKkkKKKKACiiigAooooA&#10;KKKKAFHWlJ4ptFO47hRRRSAG+6aIuRxzQRkY9eKVV8sZHamtTS44YJx+ftVS705JmDZB79aku5Wt&#10;YjIByRxmqOn6xNczmNgmM4rmqTg37OorlwpzS9oi/BYparlWG4+9YOqQObgtkkCt+ZxBhn4Uc88Z&#10;qE3drdHb8u48daKtNOPs7mlJzjL2hmeH42S4yykLnuKvalqggcrGMn2q5EqQYwtZWq6XJcyiWIn1&#10;IHWonCdGilHc0jOFWd5EmmasJXZZEJZuAcVoMVX7xx9aytN0x4pN75GOfm4pNau2iKhc0oVJ06fP&#10;V3BwjOpakXnsILo5IBIqe3gS2GEX8fSsLSb2RrkKzYBYDmtue5FuCzEYHPPenSnBrnYqqmnyHP39&#10;vI16zHOM/nWjoEJR3yCMg4zVqK7tr3oAT7GrCYjO1FOT39KKVJe0dRBUqtx9mzM1DUmhm2KcnPIF&#10;T6fqLXmUJ+7VTUNImMxlVWbPcAmrWkaWbYl2OM9Qayh7b22prP2PsVbcuyEKhLcLjvVWTTYJgHXD&#10;FvSs3WZ5jcBFbbGD3p+h3Ek0pUtkL+taOrGVT2djNUpRp+0ua8duIYgq8+uO1c/NasZCApyZB296&#10;3rq7Sz5LDJ6rnmmW11bXn3QC/sa0rU41I8l9iKTnTXP3I9It2t7Vt/ADZIPcVSn1iV7l1iB2rzgV&#10;tFG6BSc8cCsW70aUzl4twz1AFZ1VUjSSpF03TlJuoXbC8N2Dn7w7d6tOyKMOQoPB3HFQ6RZiyRy4&#10;+dgRk9qxtRuZDdshfCjuTxWk6vsqKlPVsI0vbT5YbGrHpsE0jMoBHYirMi4t2iHYECs7RJHlZlLY&#10;HY561buNSjtH2MAzdKcHBU+fuZTU3Lk7GBPYzGc/K3Pt1rfsE+z2h3Dbgcg8U63u4rvOE+YenarG&#10;wPhSODwamjQVN86LrVXNKEjnrjVZvPYISEXmtnT703cCnOTVC70JnnLKcJ6etXLO1NrEwUY4qKca&#10;qqttlVPZOCsizLcxqrBnUcdCRUMdpAxWRSpYnsawL2SQXRy3Ga09DlaYsrAgDoT0ojVjVnyNBKlK&#10;lDnTNfARSAQDjiscaXIt4ZsEjOTxVq41iOxcKVEh9qs2t8L5SVG3HOK1fs6j5OxkvaU48/cecrGo&#10;AzUDXBWRV6ZOKsggHJ6CmyRRuwcrg5yDWpnHYAOacaARnrSOcmtNiRtLigdaUnikZjaD0ooIOKAG&#10;0DrRg+hpQDnpWhQtFFFZEBRRRQAUUUUAFFFFABRRRQAUUUUAFFFFABRRRQAUUUUAFFFFABRRRQAU&#10;UUUAFFFFABRRRQAUUUUAFKOtJRQA/NITxTaKdx3ClHWjFA60AOPSm4p2R60mR61VrlWuJikp2QQT&#10;ngDJNIOcHt61LsviFawhB54NbXgbTpNY8b+GrOJGka41G2jAQZPzSqv9ax25U4POK9n/AGQvA0nj&#10;n9oPwsiK32TSZTq07AHaI4VGMnsGl2Y9SR615Wb4lYLLsTiaq0hGVvudjqw1N1KyR+m/xQuorL4f&#10;eL7mV12f2PeSNKT8q4gkGSfyr8XrckWsbtw2MEHseK/Wj9rDxGvhb9njxtd7gpurH7CiE4OZnMeP&#10;ryfyr8mMHIQjg/N+Nfi/hHQn9RxWIf25L8j2c4d6sYDi/FKiMWXAIyQAaaMDk9B1rW8L+EtR8c+I&#10;bLRdOjaS7uZVjWNQcjJA3H0AzknsK/fUrnz7ainKWyOj+FHw7/4WHq2+9l/s3w5Yr9o1XUW+VYYg&#10;eSWPAJAO0E8nGKd8VviInjjUbez0yH+zvDGlobbTLFT91F/5aP6u5/nXQ/FTxRY+GNEg+HPheZX0&#10;2xOdW1KEgtqFyByCR/Anbsa8iHBwOnrV/DsclJSrydep0+Fdl39WJknjBpfLxT6D0qbHYMoooqRB&#10;RRRQZBSjrSUoBpruMdR+OPehcNIEHLE/d71PaWVxqF/DZ2lvLd3MsgiSCBSzuxOAoABOT6DmlOpG&#10;mnOTskaJNvRXItiuTG2Wdzs2ckkntgc/lzX2l8F/gZoPwF8Kj4ufGULZXcODpGhzosjJIy5jzF/F&#10;KeCI+ifeNXvhD8BfD37LfhmH4o/FqaN9YtY92l6DCUm8iVx8oP8ADLcdORlE4PUV8wfHD44a78dP&#10;Fb61qh+z2cYMNjpUe7yraPdncc/elPVn6scfwivyzFYyvxVXlgcvm44RfHU/n7xh5d2exGlDBx9p&#10;PWo9l2H/AB2+O2vftAeKhqusubHTrQsmmaPG5aK0jJ5Of4nb+Jz8xOOiivNehwKMUoBzX6PgsFSw&#10;FKGGw9NKCWi6W7vzZ506kqkuepuLijFOoI4rusYDKKKKkyCiiigAooooAKKKKACiiigAooooAKKK&#10;KACiiigAoPAJx0oB5px6GqSHYhv7pbO3DhTkj0qOxv1ulyRg1NcxLdoFYjApsMEdupCj8ayanz6m&#10;zcOTTclaVI+WYD6moWht7xuqk+gNZ2tzPHswDtJxnHFU9NnlF2gzkFh/OuadWMqnJY6adKUY+0ud&#10;DFCsCsI1yQOo7Vg6jp8hnMiZYn0Ga2by7Nim89+x71Wt9YiuXVdoDE4FaVlTqR5GRR9pF+0I9Gsm&#10;tMu+RnqD6VDqOpSS3HlRHYM4rZUZboWx2FUL/R/tEnmRnaT1HpWdanP2SVJlwqQc71EQ6RfyNM0M&#10;h3HpWtLIsGfMIXAzhjjiqOn6ULIliwZz3zVXXJJBepzuTbzjmnzTpUVz6g4wq1Pc0NJDZ3mWAVyO&#10;cA5qZAoUiMbFI71g6IXe84UhMjOR2rW1C+W1bbtwDRSnBx9ozKrTkpciMm/02dpyyq5HqAcVqaVZ&#10;tbRAk8twR3ptpq/2giMjHYZq9nbg/lVUqcOb2kS6s6nL7ORz2o3kpumjSTywD3OKv6LdPIHWY5wO&#10;CaLjSFupWfcAx/SrVjaLZrtYb/cc1EI1fbN30KlKDpJIsds9qDwMnpWfq8dwwXyCce1T2TSLa7ZS&#10;S2K6VJufJ0MnFKCmWQQaD0pkfApxNbGI2ilxSVBkFFFFABRRRQAUUUUAFFFFABRRRQAUUUUAFFFF&#10;ABRRRQAUUUUAFFFFABRRRQAUUUUAFFFFABRRRQAUUUUAFFFFABRRRQAUUUUAFFFFABRRRQAUUUUA&#10;FFFFABSjrSUo60xjqD0ooqihoHNOOMc9KKVfvDkDnqxwB9atPUs9d/Zdgj0z4hal43uIg9n4K0e9&#10;17y5PutcJGUtVPv580OB6rXkkkslxO0s0jTuBzI3WQkksx99xH4CvYNIB8F/sqa3dqDDqHjXX4dK&#10;iMg2ubCxXz5yM9Q008Cn3jx1FeOZ28CuSj79SbNanw2Cg9KKQniug5xB1p2aZRU3JuOJ4ptFFABR&#10;RRSEFFFFABRRRQAUUUUAFFFFABRRQeKBhS4J7UmcGnZyOCKdtBpXZEsqF9u9S2egPNSkjoSB9aoR&#10;WTJdGXOec1ccbvmI6c1ENNzWcF0JJohcxhW6L+tVYtPigdmQZY+lZzaywuTGDwDgCtqIkwI46nr7&#10;VlBxqTujSanTgZ+tiQwoM5I6isSzL/aBjrniuokurcArKVZiMdaaLO2RRKiAnrkdqynRlUnozWFX&#10;2dOzGXN0tjZozYZ+/tVC31rMhyuFbjcelWdSt/tMW1fmzxxWVDpsolVWDBQR1FVVdSE4WCkqclqd&#10;AjeZHu7etQXmnJeIvzAN9adfSG0sVA44rCOpzq6k5AzTq1oJ2qIinTm5Xps1LLTEtJcv8xBzmoda&#10;idtrjOwckeorSgIe1WVu/WoHvreV/LkKgZwASOaqUYclghKp7S5j6YjSXIaNSFBBIxWzqE/2ONGB&#10;5PapRaJCBJEu0GoNVtzdQoEBZx2Xkis6dGdGlJIrnhWndlWx1t5p/LkO1c454rX3DbnIwe9c7aaZ&#10;IJ8sCMHJyK09Wma1swF4OOPrRTlOCvVHUhCUrRJJ7KK6YksrEdgadZWEdm24DGfWsK0vJVkRsk5I&#10;3YrojMrWwdmCgDOSaKDhVlzMVaE4xVNGPraFph2BPWoNEt3juwc/LnrWsmoWs7BHCOQfl571aXJ+&#10;4kar6Cj2SlP2iH7Vwh7Nop6jqJtW2qwyeBzUOm6szSlJBuLcZp2qWBuCpRSzA9hmodO0x0m3NkFT&#10;nBofP7TUS9n7M2TKFxuIA96pNp8F5MxwD9Kr6xO0YVRnk1S066l+0qobqQKVSrGUvZ2HTpSjT9om&#10;bsNrFaDaBtPY1h6lau1zvz0Oa3HuFtkLS84Gc1WW/t75goAJPHHNaV4U2lTM6bnGXtCjocEonYnO&#10;D7danv794JvLXIJOK0oVSIYUc9qztT0t533qcseuO1ZzhOjC0S4zhVneQmm6s0sxil5J4B961j8v&#10;LcD3rK0jSjDIWk+Zl5qPX55QVCsVTv8ASiEpU6fPU3G4xqVOSnsW30+G6ldsZxzU1vHHbqVUdqwd&#10;JnIukG6QgsByOvNb11eR2ylmGMDPNOlODXOxVYST9mYuoWzyXDEKx9Dir2iWssQYvkcd+Kmt9Sgu&#10;hgKMmrkeY8HGR/OnTopS50xVKrjH2Zk6hqLxS7EyxJxgc1Z0y8N3lX4K+tF/pX2t/MiO1ienpTrD&#10;TzYElzuJHNKMKqqtt6DlKHsUkXWUAZzTByRn1rL1tp/k8piq5p+hySvuWbJwOCa0VVOfJYhUlGnz&#10;moUAB5plOkYRj5yF/wB7imK6v91g30NdDtexzNO1xw606m9KUEHoQapCQtB6UUhPFUMbRRRWRAUU&#10;UUAFFFFABRRRQAUUUUAFFFFABRRRQAUUUUAFFFFABRRRQAUUUUAFFFFABRRRQAUUUUAFFFFABRRR&#10;QAUo60lLimMUnim0UHkGnqAIpkYKoLMTgAckmljQkB8ApkZJOF645Pb602MZ2DqXIVRgncSQABjr&#10;nI6etfdf7NX7DVlbadaeKvibp7STkefaeHpT8nlkZU3WcfN3C8e9fMZ9xFgOGsK8RjZavZLqd+Gw&#10;08VPlhsfJPgj4QeN/iO0p8N+FdV1lI+rxx7YR9JHwP1rptU/ZU+LuiWjXl54E1UQKpZvKSOcqAMn&#10;7jk/kM1+pXinxJoHw20ZJ9X1Ow8NaLCiwwyXkkcYQY+4qnAIx2GW9BXHaZ+0/wDCfWLgvZ+PdIt5&#10;I/k23Nz9nVj6ruAz+FfiD8S89xPNUweXp033Un+h7ayzDR0qVNT8oNS8Ka9oc0i3+halZkA5W4tJ&#10;EP6gV9xf8E4/AqadofjHxXdwslzcTpp9uXUjbEil269ixT/vg+lfWek+PtB8QIJdM8TaTqAb+K3v&#10;kk/Xca2BhlEbArC/78IcHc/HPAHqK+e4l8RMXm2W1MFVwrpOpZatrb1OzCZbSo1ozjO58f8A/BR7&#10;xo+meBfDPhGJgZtVu3v58HkRQABQR6FnJH0Nfn+zbiK9p/a++JC/E7446vLbzu+l6RjSrQA5BWMH&#10;JHuz/oK8XiQ+bFncu4b1Krklc8kDvX77wRlX9kZBRoVF78kpP1f/AALI+fx1Z1MS5fyipE8k3lLG&#10;8jkgFEUljntj3r2/VET9njwI+mQqkfxC8QRgXcuQx0m1K5CA9RK4PIPIFUfhroVj8K/CUHxH8QwL&#10;JeSM0fhzSph8t1Nn57hgeqJxg9MjFeV6zrt14i1S+1O+nln1G6k8ySaQkhiTyAOwxwK+9i+Q8GS+&#10;tVOWH8OO/m+3oimzs7bXZn2lmaQ/edj3NKqYU02jcag6goPSiimWNxRinUhpWENoozigEU0nfYz2&#10;EPA9BUqEqA20NzwGHB9qQEcnDMBydh5xXp/wD/Z28R/tA+IJbPTbX7NottKqX+tbGMFoCeYox/y0&#10;lYdAO9efjsdQy6hPEYt8sV0OqjSlWdoq7OV8AfDzxH8Stei0Dw3p8uq6hIyu/lr5ccCE8szHgKO5&#10;PAxX2bp2l/Dn9gzwpFf6ncJ4p+KV1AVi+yja0ZYctFnJij7M5G5xkCqXj74z+DP2SfDVz4E+FFrB&#10;qXjPZm/8QTFZ1t3xjfK4zvkz92JPkQgE18Va/rd/4k1y91jU7uS+1O9dpbieWTczMepyeAfXHBHA&#10;5r83VLHcZTvUjKjgl9m9p1X59or8T0r08ErrWp26G/8AFH4r+IvjJ4in1nxJfJPMr4t7aCMpb20W&#10;chYkb7g9cZJPJ4rj95PFM5NKAciv0vCYWlhKMKFGHLCGiSPLnOVSfPUFA5p2aQnim12bED80hcmm&#10;0UriCiiikZBRRRQAUUUUAFFFFABRRRQAUuKB1px6U7DsMooopCCgg4pR1p2RTQ0RgEEcU8uoGScj&#10;0oJBHWmiP2rQtb6lOHV45blodhB6CrbKSOnWqcWnJHdNLkAk5qfUZmjtiU5YAkYrmhKcYy9pqbzj&#10;GT/dkVxHHdjy2dcr2zzSw2EUK7lGCOQa51bmZZt+ck9q6a0m32e+X5Bj+LisKU41Z3ZrVhKlFJFT&#10;W4JJYY2yWA5OKzNPtpBdIwRsBgc4961jrEfmKp2lQe54q/HK06bo0QJ7UKnGtUvct1HCnZlPUrw2&#10;Ua7D87dh1rOs9Smef5ieTzmtO/sPtiZXlhzx2rPttGkjl3M3AOfrRONSVS9PYiDh7PU2Ek+Xe3Tt&#10;71C/2e6LfMpYDoDzUOqSvDahUBJA7dqwYJpI5C2eW7VNWrZ2HSpcyudRHbR23+rHzEc47e9Z2sWk&#10;ku1hlvpzWiJljiSViMeWc8+1VV1uKVhGVCgnAY9K1qKm4+zZnSVTnuijpljKtwrOGHI6ires3jwb&#10;UTOScA1fTaEyGHtz1qvfWP21Bjr6+lDpThTtSZXtVKpeqZenahKLhUk5JIFdAPlQnpx1rLsNJFvN&#10;uc7yDnNTassxhJiJAAJNTSU6NP8AeBUUJ1P3ZZEm7gHNLisLS/PacF24yOvet4A1pRqOa1MqtNQe&#10;gUo60lKOtbmQ49KZTz0plNkMKKKKkkKKKKACiiigAooooAKKKKACiiigAooooAKKKKACiiigAooo&#10;oAKKKKACiiigAooooAKKKKACiiigAooooAKKKKACiiigAooooAKKKKACiiigAooooAKUdaSigB+a&#10;M0ylA5qrlXHdaAVGSeVXlvYd6D0POPeun+GHgp/iN8SfC3hmLKtqmqW1jLjrteQBj+C7mPsCe1TN&#10;8sW2bR1aO7/aFkbw1pnw28BqSP8AhH/DFrPdqRgi+vD9smJHY7JYVOf7leO13Pxx8bR/EX4v+MvE&#10;cIAs73VJ/sijolujLHAPp5aoB+FcNipw65aal1Kq/GwPSm4p1B6Voc4yilxRikSJRS4pKQBRRRQM&#10;KKKKBBS4oHWnU7DsNxRinUHpTsOwyig9DQnvSsJAehqKdm+QKCwB7VYKDH1pm1lPAOPXFBr5ixDd&#10;94fhUM+oQ2r4OOO2anLBSMsFz6msLVNPmkmZ1DMOoIGc1lWk4R0KoQU5amzHcC6Quo2L1qVeYz3G&#10;KqaXbtHbr5hwByQfSs+71KUXZSPIQHtWcqvJDnkaRpc1TkReOkRGXzQvJ5q5KpitWVfvbTgCqGk6&#10;g1zI6Nxj1q7LcLGw3sFGe5xTg4cvPT0uKrz83I+hy0zyGdsnkdq6HT962qvIcL1Oe9BsbeZ2dSpL&#10;ehp8qHyfKHTGBUUaMqb9omaTnGcUmUX1xFnZBGQo74q/aXC3SEhc+4rm7iwn+1YCtgnGcVvaXbtb&#10;QMzHG0Zwe9KlOcqrjLYK8IQgpIs3EP2pNrdFrOh0QJOZHYNGeig9Kp3epTm5YxthRyR7VpaXdtcx&#10;fN1I6d6SqUsRU5bbFKE6dPmFvVf7O6RZVVU1zrFg208ueFPvXUtNEpKu6j1BPNRmztp2DooODwRS&#10;r0ZVHowpVeRa7D7Z2ttODTHkDPNZw1opMTsO098Vp3MXn2rR/wCyQK55tPn80IVbaD6GqrOpT5FE&#10;miqcua50cFwk0JcDJYYqO4tVvo9rEDaOpqOAG2tScHgZrEuNQn88sjEKOSPaqqVlThaoVThebsad&#10;vo4gk3FgV6/WpdXiLWmIQdoHIFOsZmuoFOCTSvdxxHDuoGcEE1XLB0/c0Muap7Q5qIN5oCg7s9K6&#10;dp/sFgjuMsRn6U5Le1dfMjVSx7jtTb2H7XbtGOcKQMVnTpTpxumXUqxqNJlGPWz5mSu0HjJrTjfM&#10;YkBzu9K5+PSpy+0o2F9jWzPm208heGVSf0ow9SabdYKtOmnaJJd2aXKDLDPpmq9npqQylj/DzWM+&#10;ozoVY5xnj3roLN/MtVlbjPXNFGca07hVhKjCyKetQvIquD+7HJHqKyLJWa6XyztG4cVvS6lAz+Wz&#10;Jx0BYVPGsSruRIvm6lSOKHSVapccajp07NDLq4GnwKW5du9ZsOsuJ8kHGav39ubtVUjjsazIdIlF&#10;x86sqA5BIwDRWdSMlYKapyWpsoS6iVflB7U27tI7tBlgSOozUWoSNbWWE6gHp2rC+2XEZV9+cnoD&#10;VVa0IaTVyaVGdTWDsb8GnxwsMLhhyPb3qprMDttYgso5OK0llxHHK52qU5J4FVn1K3mbyyybeg+Y&#10;U5qnyWZMHNTuZOnW7NcqVUou4dRWtqN79kjABFWYUiSPK456VU1GyNzH0O76VPs/YwtEv2sZz1RU&#10;sdZczANwCcZNbSt5qg9j37VhW+kvFJGzqQoYE5HWr2sSNDbII8opGOKmnUnClL2o6lOE5L2Zae2F&#10;yxDdF9afFGluPlX8a5m0nlE4JeQjPcGukEwW2DuQABnJrWjWjVXMzKrRlF2TINUt5J4sKevANGmW&#10;720ZEmScd6SPWIpmCFlCg8EkVdBB6HqM1cUpy9omZyc4x9mxskgijZ25CgsfwqGC5W8+ZBgCp2UO&#10;pVhlTwfpTUt0i/1Y2itrST1CLhYeehpmR608jIpnl4qyQooorIyCiiigAooooAKKKKACiiigAooo&#10;oAKKKKACiiigAooooAKKKKACiiigAooooAKKKKACiiigAooooAKKKKBijrTqaOtKTwapGgEAA8im&#10;qpLRjAy5+XecBvxoVSSO1d18D/hd/wALb+KGheGE81ba/uUe8cKcw2qrumYenHf1IrmxmKhgsNLE&#10;z+GKbfohwg6klFdT6r/YR/ZxSU2vxP8AEtotzE6n+wrG5j5Oc/6S6n1Odvb7x6EV7x+0h+0Zpn7P&#10;vheKVbeHUvEl6u7TtNZyCwBwZ5sc+Xnjjr0HNei63rWk/DHwTfazcRxWGiaHYl1iiICxqFG1fqRg&#10;Ad2YDqa/In4m/EjVfi3411PxJq07+dcyFltmOUtkBwkcfsBxx1zmv5eyTA1/EPOqua5hJrD03pHo&#10;0tor85H1lepDLsOqdP4yLx58QNf+JWv3Os+JtQk1XUpGIMpcqgyc4RAdqKBxx97vXM4X+5n6inZ9&#10;6Bgg8iv6hoYelgoQo0YcsF0R8lOcpT56g1dyH92fKftsyDn6qK/Zj4XajFqXwz8H3kXlfZLnRbSZ&#10;SGIKkxoXYk9RxX40kjaTuAIHXNfo9+wR8Ybbxf8ADQ+BppS2u+HFzAHYb5LMtvjIHUhSXBPQDbmv&#10;xLxXyidfK6GLpQ/hS5peae33Hu5TiHGo4PY+Cfil4buvB3xR8WaNdBjeWOo3UbhwQS3msUbHoQww&#10;a1/g/wCBLPxrrtxfatK9p4Z0eL+0NTmJ2lUHKxqT3YjAHcmvsj9tj9lm9+IEsvjTwnbT3euW0Kxa&#10;tpY+9fogys0eOWdR8oUZLV8vfEsv8MfhvovgK2BXU9QA1PXXK7WSQnCQH/dHJHrX6Fwjn+C4gyyn&#10;VpT/AHkYpSj5x0PIzahUw9RUl8U9n2XU4f4n/EK4+I3iKS/KJZ2EI8ix01OIra3UYXaOzHqa44A5&#10;FIwAYEHIzjIqQ9D7Dmvt5Lm3OanGFOPIkGaMj1pjEIFLEKG6E96DII2XLKrE/KH5BP071m5Jbmlm&#10;9h+flB7E4B9TSZGM546Zrt/CnwV+IHjeSKPQfCGr3UcxG2drSSCByemJHAUfXIA9a9V0H9gH4rax&#10;tF1HouhxZBkN5frKyevEe7J9s18/jeIsny+XLisRCL83r+B1QwtWfQ+dCDiow6huSB6819vaJ/wT&#10;RuJbVH1vx0kB7jT7B5FI78s616N4W/4J8/DTRlT+2brV9eIIP767+zI3tshGefdjXxWL8S+HsM/c&#10;rOf+FX/yOuGV4mW8T84orWS5kZYIZZmVS7BFLEKOp47VNpGlXuvX8FnpdnPf3s7BYYLaMu7t6AAE&#10;mv2B+GnwZ8GfC6G4h8IeHLDSrmcFJpwryyyxngqWZjnI4wcV8v8AjD9pv4Z/s4axeeHfhv4GsL7x&#10;DaCS2u9SdfJhjfcdyCYBpJQcnphT0zXl5d4gVc5q1KOV4KVSX2Xe0Wu8n0+RtVyuFCKlVmcN8GP2&#10;KL2a2k8V/Fm6Pg7w1ZFZJNPuJBDcXKdWNyzEeQhGRjhnHBwOaPjp+15YxeGP+EA+D9t/YPhiBTaz&#10;6jHEIpJkGQYoVIJ8o/8APVj5hz2HNeLfFf8AaD8c/GUpF4k1RfsCuXj0uwBitB6MyD7zjsSc+1eb&#10;qdowK+gwfDeKx9dY/P5qpPeNNN8lP/5J+pjPFwprkwyt59WEy+dM8ruJTId7l9xfd6570EADqKD0&#10;NR4zX6OlFR5KZ5Mpjh1px6U0daUnirQDaKKKkAooooAKKKKDIKKKKACiiigAooooAKKKKAFHWlJ4&#10;ptFO47hRRRSEFB6UUEHFMYi9RUct0kTBS6jnualAIPSqs1gs8gYkdaJ3N4W6llAJMNnI9RSTRKfl&#10;YgBuOaSIFAUHQdDXP399M1w0e/GO+elY1avs4KRrSp88zUXRkE2SQFJ69qsXUX+jPGo3AKcY5qDR&#10;Z3liKyncFHWp59Uht225GfTNTBwjHnfUpqcqnJ2Obkhctt2kN0xiugsBJZ2W+TIAGcHvUkZt7ob1&#10;UFz6dqmkHnReWfuiopUFTbmgq1faJQfQw5dYkeVimVTuPatexmNzCrdaybjRJTMWUER/TqK1IIja&#10;WuF6gVNH2qlqx1lBxXKSTLG+5XdRnggmoBpsCjeADjnisK8u5TOwB59K29Kd5bcFjnHanGcak+Ww&#10;ShKnDmuO1KAzWqiIHGOQKwkt3eUR4IIPHFb02qR27bTtHsTUkRgmHmImWPcc4pTpxqS3CnUlTjsR&#10;PIbOxAZSzAZz6VkSarN5qlWIUEEgelb93AJrcr3IIrF/sWQSrwSMjPFFWNRO1IdKUJK7Nu1uFmt0&#10;YLlm4qRhkFePoariL7Nb7Rnp27VhyXLC7wrSMQemDWk6vs4pT1MoUvaSbhodCihDgJH+BFPJGOtQ&#10;QZaFXP3j1FPLDI5HWumJjIdSjrSUUjEcTxTaKKYwooopCCiiigAooooAKKKKACiiigAooooAKKKK&#10;ACiiigAooooAKKKKACiiigAooooAKKKKACiiigAooooAKKKKACiiigAooooAKKKKACiiigAooooA&#10;KKKUDmmMMUYp1FOw7DQOadRRnHNGw0KCAwyN3PT1r139mNxoHiTxT41fj/hEfC99fxuen22RDZ23&#10;P94STBh3+WvIQGf7hAc/dJ9e1ewWQXwR+yleTKCl9498QJawu/DHTtPTzJCPUNcSICemUI7VyYiV&#10;0kdFHds8bRDGEywYqu1sHOTxz/47T99M+7wORSit4GM5j80ZplFaXM7j80U0dadmi47gelMp56Uz&#10;NDBhRQOTxzSB137dw3DtnmpujTcdijFOoIx1qrGdhoHNO60HvTGB2nb1xxSeiNFq7Dz8vXj60hIw&#10;eao2MU0M8jTtvVgQo9KsySLEu5ug5+tZxlzK7HKPK7IcMEipNgPeqFprMdxOYgo9BWgOCK0pz9pq&#10;OcLblXUZnhgOwEkA9Kh06aWaI722nHRuKusI5GILKSOozSqscfAXB61nySc9GXKceS1iK5vIreNV&#10;cZJ4z6Uy21BLltnYdDVHWrOWfa6EhQc1V0y3mjuBw2MjtXNOdT2ns+hqoQlTudCPQDd9KzNR0Vpp&#10;A8ThSTyM1Lql2bNECH52OKp2Grt9oEcnJY7c/WrqVKbfs6gUoTjH2iL2m6YLHJZgS3Gc9KxtUlkN&#10;2ULYQHg9q6RiFGT0P61WksoLvJIGfSoqUuePJTM6VVxlzz1M3RXkkkKlvlHQ9q0LnUktG2Mu9vQV&#10;LDBFbKVUdqydVhka+DKjFduNwHFNqpRopItclapqaEGow3fG35+wq3HwMEfhWJolrILnLoyjPUjF&#10;WNWvmt5CqHntitIVfZ0+eqROkpVORCXehGaYujhc9RmrtjaixiKn5mxwaz9J1ZmkKS8s3HNbDOqr&#10;liAPeooxhNupT0KqSnH92zl795BesxOF9TWroE5k3BuABxnvVl7W2vD1U/Q1JFDHacIAfcUUaMlU&#10;dRMqdaLpqm0V7zVUil2KMt6DrTrS9S7DcfMBk+1Zep2sq3IkRGOT1CmrOiWjxSO8gIB6g96mE5ut&#10;yvYHCmoc63NXZvABHytxmsq50PfOWDhV+vWo9S1KUz+XECqg+lSaRqTTu0cvPYE0p1aNSryNBGE6&#10;UfaI0IYPs9vtjIzjr6Vzd0HQyB8li+RXTSSpb/fZVX3OKi+z297l1Kvjn5Tmta1JVlyU3sFGq4tz&#10;INFfbCS4xgdDUcutC1uCAhI71opGiRsqjqMZ9K5+/wBOmMzEKxB6EDrUVVUo0kkKm6dWfvG5aXq3&#10;43JxjkipZIvPRgQSCDkCqGk2clpFvOc9xjmqV5fzi5YRNgelXKr7OHPVI9lz1OWn0LMmh+W253DK&#10;ei56VoTxeVYbIyCdp6duKqaLfG6Z0lBYgVflu4IchioPoTTpqHLz09BVJTcuTsckQVnYOpZuxro7&#10;BSloGdSox/EMVKba2nG9FBZu45xUjpuh8o8cYFRRoypvnRpVrRnFXMm61oiTYFOF74rTs7n7XApz&#10;kisG702YXHCOR7CtjTI2t4G3KVwOhGKmlUm6zi9h1FDk5luWJYllDBiMY5rOi0JUmaQyKydgD0qj&#10;eXspuGKNhV5Iz2rT0m5NwmTzR7WlUqclg9nVpU+e+5PfDNkYl+YBT0rmmiO/A+92rpp9QgiJDFRj&#10;qCaVbe2kjEqqMt0YUq9JVGFOq6avYZA32bTgZAd2MgmsuXWXEigZIzW1NH59uY89sCsKbSJRIMBs&#10;Z9KqsqkeSwUZU5SbZuW7m7gVjRdQxXcflu4AHvVeON7WzbDdFJrCkvpvMY7uKqpW9nC1QdOl7Sd6&#10;ZtJpEEJDKXYA56dadq6NJaYjBCgHIFP0t2ntgzNnHOKWbVIEO3cmTxgkdaqMYKnqZc1T2hz0EW5w&#10;Byc9BXT7vKRXYYVYzyfpTY/LKb0jjJPUrzipblfOtjGDywxUU6HIroqpV52ZEet77jZjC5xmtWKT&#10;cm4nCnoayIdFdJsnOPeteJcIqEfKpq6DnzP2pFVQfwkmaOoNQC4LTFDGQvTJHFTE7eBXRzmFhtFF&#10;FIzCiiigAooooAKKKKACiiigAooooAKKKKACiiigAooooAKKKKACiiigAooooAKKKKAClxQOtOzT&#10;GNxRinZpCeKdh2G0UUo60iQxQKdQehp2KsIeRgEAnvX2Z/wTf8Fi88TeMPFc0bM1rbR2FoxXhGfL&#10;vz/ux4/GvjOIBZFLfdBGTX6Uf8E+/Dv9j/AA6iwK3OsarNc8jBMahIgPzSQ/ia/LPErHPA8OVox/&#10;5etR+/V/kexlUObFJ9jnP+Ci/j7+yfAeh+FbO4aKXWL1p7kIeDBCOFPsWaP/AL5r89/unAr6b/4K&#10;CeJTrfx2g0xGAt9H0yGEpnpJIXlJP1V4/wAq+ZW+9xXd4e5fTy3h3DRivemnJ/8Abz/yM8xqOriW&#10;uwHoaF4BopcV+iLzPKQiNsdW5GDngZ/St7wL411z4d+KdP1/Qrr7FqNg+6BFJaN8n545MfeRhx+N&#10;YIByKeenQn2BwfzrCvQpYijOlWXPB9zZTdN6H6q/AD9qXwz8d7COyAt9K8YQxAXWjzvjzCBybeQn&#10;Dg91GSM1e+NP7Mngf43bbrVbaTTtbSMrb61Z/LcHg/LIcjzFBzw+DwcV+Z/wc1hNH+KvhG+l3RC3&#10;1KJfMEhQqpdcncpH86+hIv21/iF8I/Her6Dr5j8RaVp2ozxIs8ey5jiDtgpIg+bCnOCpPvX8+5r4&#10;d5llWJeZcM1uV/y9vns12TVz38PmsK9WOHxMOhV8Z/8ABOvxvpJd/Cuq6X4ht2fPlXLCznA+rbgT&#10;+NZfhT/gnr8TNVvCur3Oi+HIgepuzcuw9CsS4/Mj6ivqLx1+2t4B8A/EDWPCusWOvRSWBVftccUc&#10;8VwpRJFKlZAxBVxgkY5Fc/q//BQ74YWtuBZ6d4g1Dj/Vx2cURH4s/wDOuGOe+IMKf1b6vf8Avcp2&#10;Sw2X/wAxi+B/+Cc/hXTA7eKPE2q6zIR81vppFlDjuMjczD2yD7ivf/APwD+H/wAPbZIdC8HaXA6Y&#10;P22W0Se4OO7O25v5V8h+Of8AgpFr986weEfCljpdup4uNWJuZT7mNNi/gWIrwjxr+018TfHk8rap&#10;4u1GK2cEfY9Nf7HBg9QUjAJHsWNQuE+NeIPezLF8ke1/0VhfXMBhdKceY/Ufxf8AFTwn8PLRZ9f8&#10;SabpMUZ+SGa4U5x2ES/N+GK8T8Uf8FAfhbo8UkdhNq3iC4VslLSwMMZ+jSbQfyP0r81pi0t08zyE&#10;SyDc0oBLP7MxJNNB6cV9JgvCXK6STxtWVWXryr79zinm9SX8ONj7n1T/AIKTadFvOjfD64EhB2y3&#10;upKpJ7ZVF459xXm+t/8ABQ74k3lxJ/ZOneHdFjcEHNk9xKB/vO2CfwNfL7dQcUo5HNfa4bgDh3C7&#10;4ZP/ABNyOGWY4l9T0vxn+0d8TvHTs+reN9WlgIIFpaXRtIR7bI8Aj2PFebHHmyZeSUZ3Fi/LMepJ&#10;PWmdaXH0r7TC4DCYJWwlKMV/dVjinVnU1qSuPzRimjINO3Gu65AHpTcU6g9KDMZRS4oxUkiUUUUA&#10;FFFFABRRRQAUUUUAFFFFABRRRQAUUUUAFFFFABRRRQAo60uQO9NoIyMetNMYSyLDGXchVxnJOKZF&#10;cx3EZK4bjtzRcxC5gMZxjGKbZWgtkIHpWcXPnNm4cnmSKccHgnpnvVKbRkklL5BJ61HrFw8WxUyG&#10;JwD71X0zUJRcCOU7ixxXLOtGVT2Z00oSjH2hrW9qtrGwHpXPalGxuTweehxXTSSrApZyABzycZqu&#10;k9pesMbSx6AGta1NVI+zYUajjL2lijoUUiEls49D3qS+1YQSFEXJ6cdq01RIhhQBWHqWmS+aZEBf&#10;PdRmpnCdGklEUJwq1W5FvT9Ta9zGc8Vec7Bl+B71m6PpzW53Mdhbru4qDVbuQT+WH4zgc0lVdOnz&#10;1VqDhz1OSnsXm0uGVzIADuqeK18iJlQ4JBGaydHvJZJijHgGtae6W1wZGCr7nGa1pODXtDOqpqXs&#10;znL+CRZm3AsT3rX0KJxFy3HerSXFnenPyt7A5qTy1AxGNgPrWdKglUdRF1KrcfZsyLzVniuXjXJA&#10;9KvaXeG7U9yOo9Kz77SJPNLpls+gzV3RrB7Qbm4z1BrGHtlWu9iqih7JW3NIDd2yKg/s6FZDJgbj&#10;Wdq9xPG58ltoqbSbmR0xKdxro541KnIZKEo0+cvqmwYFRmP5gfepieDTBnNdXKjl5mLRS4oA5pAG&#10;KSnnpTKACiiikIKKKKACiiigAooooAKKKKACiiigAooooAKKKKACiiigAooooAKKKKACilxQBzTG&#10;GKSnnpTcUWCwlLigDmlJ4oAbRRRSEFFFFAwooooEFFFFABRRRQAUUUUAFFFFACjrTqaOtOzVIpBR&#10;RSHkGmMMj1FGc8DrUZBA5FChXIBOFPUjsKyYCyf6vHI3DI29T24/GvaP2nCPDviXwx8PYSvkeC9D&#10;h064RDkC/mBu7w+x82Ypjr+6x2rA/Zz8J2ni340eFLPUUzodvdjUtS8wcJZ2qm4n3egKxsMmuD+I&#10;Xi3UvHfjDW/EUzn7XqN9Pd3BfrumkZyP+A/KB7VySd6sfQ66UF7JlJv3fB4z60o6VFbq5hHmHcRU&#10;m9UxuYL9TXVHzOOS1HYoxTgcjI5HrSbgc4INaaBYbSjrSZHrQCBz1oFa48jKn0qPaRzjiqN21wZl&#10;8sNszyAO1aCMXiUHg+9Zqd5uBu4e4hm4KfmOBUUdlEJfNVnJznpTbjUYrRwsgB+pqxDcC4QtGMLi&#10;hSpzYNOC0HsdoJ9KxX1h2vDH2BrcVSUJIJGKqJptus/mEDk81lVU5P8AdmlJwiv3iLCHdCjjknri&#10;oZLtEkC71znGM06ZGZHSP5AAcVzcyyrcMpyzdiOxorVXSikh0aSlJtnTY3LmieATRADnPHFV7LfD&#10;Z5lyTjjNVZdb8hsBelaSrQ5LMUabc3yktvpiW0+8Ebieg61Y1GZobcleqgnin2k6zxiXbye/pUks&#10;STqVJGGGKq0VT/d7ClKUX+8OZivZRIX3ZJ7V0fmDy0mY4UpyTVOLSY4piTgrUt+hltnWPhVUnHrx&#10;XNSU4QkaVHCbEXU4Zm8pioXp1q2ojjUFV+hFcmI3LYAO76V0scpttNXzAdwHBNFGq5SbYVqSjFJE&#10;ep2LXiAgHd29qpWWkNby75Qcg5BIpr62wOAa1rac3UKE9+lOCo1p3aCTnShYqazcGOBAM47kVjWd&#10;wRcA75Dg966KW2W5Yo5CgetVY9KSCQtjIHI96mdOcqn7vYcKkYU7WLLTLHbLKxHqRmoE1eG5YRlQ&#10;vYE0urRGa1HldhyorCjjfdgK27txRUqVFLkQ6VOElc6lcR8A5OMgVT1LTftKqy/fPX2qa4kFjbxS&#10;NyxTr6HFZSaw3mkE4VuMmrrVKaSjUMqdOfNdFnT9I+zSb5OcHINQ69JKjJtbahPeteJvOt15HPem&#10;TJb3AEUm1iOBz0pzpJQtTHCq1UvUMHSbhhcqC2VLDPNb1xdpANxXA9+9QwadDDIzKBxzUWt20k0K&#10;SIfkXkgVEFOjT0Km4VKhJDq8V7IIyuOcCre3aeOR7VzWnQy/alYRuQGBztPrW5qFz9miGGAYilSq&#10;tq8h1KSUuWJDqOiPcESxttzS6bpP2JsuQSe9ULPWJpLjYzYUHvW5HICoZunvVUlSqy9qkKqpwj7N&#10;mJrM7GQrg7RTNFMrTqFOEyMj1FbLxWt45BZN3cZFFtaR20jBQAe3+NL2MlPnTH7WMIWsMvNQW0cL&#10;t/CkttWS8cRtHjnjNUdXtJXcOMkDnPao9Js5TMGYHAIOcUpzqSqcgKEFT5+p0A+Qr6E1lXuhmacy&#10;pIFPcZpdYvXgKIpwScA1V0/UH88JI2Sxx1q6lSm37OoRSpzprnRo6baDTw2fmZhjI7Vjaqkn2knP&#10;GetdCxEQDOdqj1qF0tb0nDIzegINOrTUo+zhoKnUalzmfobSyPt5x296t3eqpaFkK73A7dRVm3jS&#10;1O1VwfX0rJ1SxdpmkX5yf7vNRNVKNFKJcXTqT1Ldlqi3bAEc571o8HjjntWNo9kyPudGTnPzDFLq&#10;t88EmyM/MTgUoVfZ0+eruQ6XPU5Kew660PzJzIrgA9RntVyytVtIyBjpWZpd/I02yVsljjmteSdL&#10;fl2UD3OKql7GS50VVdRP2ZzupZN3kjIzWloIkDP5h3R4+Vatf6JfNldrH2OanRI7ZSqDmlCjLn9o&#10;mOVX3PZso32rCCQog+b0FPsLz7XnJ5HWs7ULCVpzIuWJ9BmrejWT2x3vkDuD6URnU9s4vYcoU1T5&#10;luaLqCpDfdPFUJ9ESdtykKvXBqrq9/I8/lxnYM4Gak0O+eSbypju5wKmdWlVq+zsOEJUqftDRWAW&#10;0ASMg544PSubuEKuyspZi/HFdXPdQ2x+bC465NVYHtbyVmAVsc8VrWpqovZ3FRquLc+5Ho8MgiJO&#10;cY5qrPrTRXTRqhwD6VrbMAiM7Qe1Yd9pcvms6BnJ67RmoqqpRpJIKbpzk3I2LC6+1oWJBIGasAZB&#10;I6CqOj2b2qBmzz1WoNWv5IpcR5Ve4rVS5Ic9TcxceepyU9jRcHIOOM0oH1qCxuPtEK5PI7VZJHqK&#10;0h75nP3NBtFFFUYhRRRQAUUUUAFFFFABRRRQAUUUUAFFFFABRRRQAUUUUAFFFFABRRRQAUUUo60A&#10;GKSnE8U2mMKKKKQBRRRQAUo60lAIyOaYD6Q9DS0h6GqKQ1ziBgfTvX62/swaC3h74CeBrQRsJm0w&#10;XbRkYYNKWfkdf4/1r8k4rZ72VLVFLSTMI1VRkkk4GB9TX7VaJYx+FvDWn2KYiXS7KKF3bgBY07nt&#10;9yv548XcS1hcJgl9uUvyX+Z9Hk0bc9Q/Kf8Aal14eIv2hvHd0rrJHFqb2iupyCIkWIYP/AT+VeWC&#10;tLxNqzeIPEetak/3728kuj7lnLf1P5GswdRX7nlmG+rYOlh+0I/gkeJXnz1JMcBzTqM0V6ZiFA4N&#10;FIehphuPimlhuEkgbEykGMjs3b9a9b/aG0s+IbjSPiHZIRp+v2KSTMgykVxGnlyqxHAZiN2DzXkC&#10;AEjILD+6GwT7A9q9E+D/AI+8U6NrumeFtEuVuLPWtQt4JdPuI1lgmd5FVAEbkdeo4NJy91mM4zdW&#10;FSl8UdPU1/2o4JI/jLqdu8bG5g07Sopmx0kTTrffn6/0ryM/K20gh8Zx3r6c+O/xK+G/jb4zeOYd&#10;f8JS2fkanNZprmh3IeVxCWhVjG52f8s1OAemK8u8VfBqKHw5L4m8I61D4r8NR/PPLExS5sz6TQjp&#10;/vdKzpq9FBUxC9q41lb8jzMMcink8UgByBj3pxUAdR+dXctDKKKKQgopcUYpmglKOtGKStAH5opo&#10;606oAKKKQnimSLmkJ4ptFTcm4UUUUhBRRmjNMAooopAFFFFABRRRQAUUUUAFFFFABRRRQAUuKB1p&#10;SeKY0NoooPIOOtI1QxZUd9gdWfP3Qcmp0zgjv6d6oW1g0NyZd3IOatXchgiaQcMQTUxfKrsc4Juy&#10;I7/TxeKozhv5VBZ6KLaQs7AnqD71mLqk4n5Jxmt+GXzoFY8D1Nc0JUq072OianShZGZriyKqjJIN&#10;Zenb1uVCg/eH866GW8tpGMchViPenx21tEodFGW7+lEqMp1OdMcarhTs0RXd2LGJN3zM5xVO01nz&#10;p/KZSATjJqzrVqZoIygLY9OaybDTpTchiGwCCeKU51FU9mggqcqd2dARxk9D3qrPpiXbZDDd25p2&#10;rXBtbVAprGs9QmE4JJ61dWtBv2dQilTml7RGzY6dHYOS2HY+lZ2sQvHJ5jndGei+lbLODbrIWCk+&#10;pxVcXdrckxSMjEcfeFOSg4ezFBzU/aGPpCF7tGAKpuGQe4zWzq+oLaqoVcn0FWI4oIo/kQDPAPvW&#10;dqmny3AVhlue1RyTpQtEvnhVqXkNstZ8+RUK4LEDmtXcPUVhafpbxzhznKnPNXdXme0iUoDluOBW&#10;kJThT/ehUjGdT90WntI7piSw9+afHDHbjCjPuK5/Tr6VrpVYnDMB+tdB0NOi4SXOZ1IThoLSjrSD&#10;npS9DWy1OW1h1FGaQnirKAnim0UVJIUUUUhBRRRQAUUUUAFFFFABRRRQAUUUUAFFFFABRRRQAUUU&#10;UAFFFFABSjrSUo60xjqKKUKSMgEiqNRKKKKAEJHrTaRutLketTuZMKKD0NCd6LAgopQpJ6fWnFRg&#10;nNBoxlFGR60DmgyCiiikAUUUUAFFFFABRRRQAUo60lFADieKQdaQc9OaMZ60xsiu7kWqF34UDPPe&#10;orW9S7G9R8o5I9qs3VulzHtflV7etRW9vHARtG1M859KzanzmycOSx7J8E5v+Ec8CfGXxOGH2mx8&#10;NrpVs+fuy391Fbnn18sS/gTXj5eOYrgc4+fHdvWvRvD1y0X7NPxauIuDPq2gwOB2Hm3TD9YxXjGl&#10;3Mz3Sg5I3DP0rhVaMa7SO90rUUdGAVUgDiqt7E0yqqA5PGR2qae5FupLEKMcZOM1Bb6pHLIqAqSS&#10;Bwa7JtbM4oJ2vYswIbS3Csd5x2qHUb1bOJWC4Jq1IRnBIH1qvd2sd6gUsOPerlBxhaO5MLSndjLG&#10;8W7jLY7VOzBVyeB61Fa2i2iYxxWdrbzLt8s7V7islKdGnzz1ZpGHtZ+47GvGdykrz9KDxx0PvWRo&#10;M087lWyFHcjitK71BLQ7WXcx4B960VaEqfOwlSknyIy9T02W4fOGP0FaWmWzwwKrHHqDS2mpJcnZ&#10;xv6Y71bXlsAZI7Cop04czqIVSU3HkZg3t/Oblo422qKtaLemZnjk+YgcH3ov9FeWYyo2zvg1Ppdk&#10;tnndgs3GfSuaEKqrXb0NpSg6SS3LMkyQjLsq455OKrpDBMxkBUlu4NY+qvKbpkOQg79qs6FK8khR&#10;lO3tx1q/bqVT2dg9jKNPnuasq74vLByAOMVz11pkzTnCtz7VsXmopbOUUZb0HWls75LvIGC47A81&#10;dVU6r9mZ03UpR50FhA9va4bIwOhrEu764kuXVGKqvNdKCT1B+lZk2iCWcyCRVyeVzU16c/ZqnTNK&#10;FaLleoiXR5neI+Yd5xViXUIIcqxUeoJp1tbraxNtOeO1c/fgtclmBxmlKU6MLBGMKkzfWKB0Eip9&#10;7vT5YvtMBj6YGBWdoPmAt5hymPlFPvdXEEhRBlvQdq09pCNPnZn7Obqci6GfJo8qyn5Wx9K1whgs&#10;AoyCB260lhefa1OTyBkj0qyQH4Jwp4zVU6cFHnXUVSpNyUGcxJdsJm+d89s1v6eXmtg7ngc4qCXR&#10;VeYt265q75Pk2rIhGdpFZUqdVNts0rVItJIrzalBG20lfpmp4Y4HQSKmSe47VzF2rJMysrMx4BA7&#10;1u6SHW3G88DqKKdVznyvoOpSUIKS6lq+g+127R+xArDTRpRIodWCg8ZFT3OuSRzuixtgdDitG0uz&#10;dwBj1HNCVOtUuO1SjTEuibWwwnLAE8Vgm8lDq4bLZ5A610pQTKQxwDxzVJdGQTE8Yz1pV6c5S/ds&#10;VKpCK/eIsW8mLVZH+Xd1zxVd9Yi80RPjZnByetWLqLdauinopxXNyI0bYaNmbsQKVapOlFJDp04T&#10;lc6iNUZQ0Iwvt3qHUbI3UecHNLaMYdOUkFWAzg1nT606tgfjWspw5LMyhCfPeI220V4pdz5C571f&#10;1VmtrRNgP1FWLSf7Zbqc5ouFjuI/KkcAAc880/ZpU/3ZftJOp+8OYimljlLgkk+ldSsqrGkznA2c&#10;5+lQQ6PaIA6iQ45HHWjWIjJagRccfdqKcJ01cupOFR2Iv7cglcIygJnrV5GRl3xYVK5SOxlZwME8&#10;8gCuhD/ZrAcE7Rkipo1XKTbJrUlGKURdQ0/7cq7DluxHaqdnpH2aUmQ5YHINVpNYlVlZcouc81tw&#10;N9otlk67qcPY1p3FJzowsUdcMkcMfOVJrJ0+dluAF6k1v3IjuVCOyjb2JpI9Ogt9siqGOc4FKVGU&#10;6l7jhUjCnaxPJOlrbK8mGJqhDrEcsxQpgHgMelS6zE13AvlA8dVFYkFnKZAORzRUnUi9B0qdOSuz&#10;p0Pyg9j0NU7vSxdtnOG7Gn3E5srBQwy2OCayF1SfeuScZq61SmopVDOnTm5c1PY0LLShbSFpHBK8&#10;5zUOttjYcZTPatOP95bLJ1z1pkv2e6AjZlBHYmqlTg4Wp6BGq+e7MHTWZroeWCF3CugvL2KxhXKh&#10;nNMtrSK3diq8dj2qtrEDSx5UE8cECs4QnRoyUSpThUqCw6vHOwTZgnir6KWGMda5zTrCYTh2VsAg&#10;9DW3qlybO2QqfmIpUqk7XqjqUkpWiQXulC4YkfeqSz01bIKxIL+vpWXZalNJcDcSOec1vJINoZzt&#10;U+vFVSVGpL2pNRTjH2Zi6zv80MeVz270zRtz3KlQVQEZHtWs72t2+xnTA/2hUlvbJbOwVeCM5pKj&#10;KVb2lx+2jGHs2iC/1FbRwAOtR2OredKVKkbuKi1m1M20oCxB7DNQaXp8qzq7KwAOeRSnOo6vI9hq&#10;FP2Zvr8uM8E9Kr3FhHO+WIBHOCap6xePEUVOGzwfeqlhqEhn2SnJY4q6taMpezM40ZJe0NuCKOBS&#10;FGeKRgdw4705ARjIxnpSnuO9bX5NDHV6jaKKKsxCiiigAooooAKKKKACiiigAooooAKKKKACiiig&#10;AooooAKKKKACiilA5pjDFJTz0plABRRSgc0AGKMU6jNOxqNxRinZoosA3GaAmDTqCdoyePrS0M7B&#10;Sg7DubhRyc03IABzwelOJePB8sk9lI+97U5PlWoz0f8AZu8F/wDCdfHTwXorxtLGt/HeXBUZ/dRj&#10;zGB9PuEV+m/7QHi5fB3wV8b6ujqssOmSojE9XlAjTH4yCvlz/gnL8LZVn1rx9eKrRlTpWmSt0cke&#10;ZcyKe+NqKCPV/eur/wCCinjs6R8NdB8JWsixz6xdm5n5wWt4OcY9Czx/981/MPE9T/WTjXB5bS1h&#10;StzW735pfoj6zCw+rYCVXufnnGCIUQn94p+ZvXGf8aUdaKBwa/p6K5fcPkpascOtOzTKXFIQ7NIe&#10;hpAOadmqQxkakuo6c16l+yzHBN+0b8NUuI/MVddtGIx1KSKVH4nAHqTXmCkFgNwHPUnpXVfCaLxH&#10;P8T/AAUvhODzfE41W2awicEB5hKrRlv9nIBJ6AZNY1mlB3NKSbkrHPaneTX2q39xOxFw0sstxIRk&#10;+YXO5vzcGvVv2cRc22veJ9QmBj0CDRrybUom/wBTIjIQgPYMT09+lN+IngRPHH7RvjfSvA1lHPpQ&#10;1u7ltWVgYIIzIS7Fxx5eRJtOcEbMdRTfiPr+j+BPC03w78MTm+dphNruqAjN1cDkImP+WS/kaeH+&#10;CN+xyY2SnOWFj8Td2eSKd0agn540CE/3uSf5cVGwJYcUoGD0p/41obt8o3FA6049KZS2FsPzRmmU&#10;U7hccTxTaKKQCjrTqaOtOzTQ0B6UynE8U2hgwoopcVJIlB6UuKQ9KYxtA60UDrWhQ6iiisiAoooo&#10;AKKKKACiiigAooooAKKKXFACUGilA5pjGgH0pQQoGTj608nAJ61UvLaW5KFDgA80Tv0NoFneD0IJ&#10;ouY/tEO3uRimQL5Aww3H1rJu9WeG4YIc+oFZVKijBe1KhTcp6Er6Kd27Occ4FXroGDTiFGWCk4H0&#10;pmm3ZuUy3H1qxM8Y4d1APXJxUKnDl56ehUpT5uV9DlJJSPm/iPUV0VpKP7PVnIXA7nFMj0yGWQsA&#10;CPUVYuI0aAxbcDBFZ0qUqbbRpVqxqJIoPrwVwu3KA/nV+CVbiLzIxtz2rnHtZDcFPLbaOh2nmt+z&#10;X7NaEkEbRnBooznKTbCtCEYpIfc2gvoirHG0d+1Ul0XymVgwIBzwaz7jUZmmco2EHJ+lbGn3BuIF&#10;PUUoVKVaew5KdGFkN1TclnhAWIHOBmudjLiVdoO4kA+1dRNNECVZ19xkU1bS1YB4wGY+nOKKlGVR&#10;7hTq+zjqh0c4t7JDKPfJql/bp84goQnY9quXcJngMXsQKwjp0xlVCrbQfSnWdSlOKQUlTktTpIJU&#10;eLeB97jNNuLVb9AhYAjpk1E5+y6fx1VScVgyajcGRXQkKpBIqqlZQjy1CKdCc5XgbNrpa2s3zfMR&#10;yDVm4VijBc5xwaSzn+0WolJ+Y9u9I11Hu2NIoY8YLDNbJU4wsjFupz3KGmx3LXRMm4IDnLDANaz8&#10;9DTFO1fY96M+nP0pxjyCnP2jEEiM2AwJ9AadUKW/lSF+5qbI9asGFFFFIxCiilHWgAxSU4nim0xh&#10;RRRSEFFFFABRRRQAUUUUAFFFFABRRRQAUUUUAFFFFABSgc0122KSeMDNET71yTwe9MaRICARnpUU&#10;iyNIpRsJnke1SlQBycCk3Y4Bzmi/Q121FPQ1A1wqHDOq/U4qcEA59Kzr3TWvpQUkVOehNFT4NB00&#10;pz1LoG5Qex79qXZgEjtRawGCEROd2OhrK1TUmtXKr0PFZyn7KCmEYc8+RGpzxSoCGH1qrp85uoVP&#10;UirTTJGfmdVI9TitIz51cJR5HYpyRXBvAwLBNwz9KvKQB6+1IJlcZVgR6g0KpJXHTPWnDa6Ce9mV&#10;ZtQiifYxCEnHJxVlD8mexGQaz7rRzcTsxYVoCAo8aFsoq1lBzUnc0qKHKgBz0GaTcKhnvvKlCKhw&#10;TjpU6ShxyhB+lHNrYz5NAopcH0pKsxCiilxQAlFLigDmmAYoFOPSme1AWEiIDvz1BokYIjMegBNL&#10;spskfnRtGOrAr+dJp20GrXVzLi1sSTtHjjpmthV3omR749qyINDCXPLAYPetK5kaO2LIcSL8ozWN&#10;KU4L96dNWMJv90esfDK2i1f4E/GjTWXJittI1dV7kR3ixlgPQfaDk9q8kh0+K23OF55H0I613/7K&#10;2pWup/EbUfBmo3Igs/H+j3XhhnlbaILmUrJZtz0AukhH0JrirvT7jRZrmx1WOS3v7S4a3nhdSrRS&#10;xkiRXB5UjAyD0zXBhakZ1JndiYShCKTMrW1MsUe0FuR93msywtpEu0Oxl+YckH1rafVbZmCfKF7H&#10;NW4RDIu4YPfIrqdNVqlzGNR06dmVdTufsEAY4Z26VnQa1NI6oQmCcHFad/af2jGQBnaMjFZdto0k&#10;UwZ1KqDnJGKVX2yqfu9iIez9nqbYbfCuSBnjNRgQzMySDdjuKr6uzW9mAucY6isGOcowZWkLE9MG&#10;qq1eV2JpUeZcx0sMKwyMEGxcdD6VQ1mJmCsgLY5BAzWisqiNJnIA8v5sn2qp/bUEkgj2ArnFVUUH&#10;GwqSnz3KOkWki3Cyck7gSMVf1W9e14jOHfgVeRY1j8yPCE9qq3+ni/ThgH/lWfsp0aUlFle1jOpd&#10;oo2eqSF1SVsknFa27Yoc9Bzmsi00R7aYNId2DnPrU+tmWOJChwtEJTp071AnGE6n7otyRW96Tll3&#10;emeafBClqMIvI7+lc5YzTC5U843CujuJ1toFkYgZ5INOlOFRe0YVacouyMfVLKU3HmgE5PUCnaNZ&#10;vbzGRjtz1zV2LWYbpxGQAM4GTVwMikYXI9qcKdOc/aIc6koQ9m0ZWqag8MmEzz0IqPTNRZptkgJL&#10;Hb+dXtR0v7cVKHYR1B7VHY6OLWTdIwyOQfep5avtrt6CTp+zLsriAfMQB71CsVteHqpPoDWdrzyK&#10;UGeCaq6M0n2tRnI3DP0zSniFKp7OxUKVqXOjokhWBSEU/XHSsG/0+T7QXTLk9cc1s3l59lOT93+d&#10;V7TVI7iUrtwW4rWsqdSPs2Z0faQXOhujWTW+52zz1B71S1W/kacxRnYM4GeK3RlTwM1SvtJW4BdS&#10;C5HbqKitRn7JU6RcKkXO9RFfQ792LxytuwODWjLfRQsQ2AcZwTzVey09bJRkb3bjis/WCyX+4qdg&#10;U5OKOadKj+81DlhUrM1IxaXp3AKWXng9KsYRUZVGARjNYWhiSWdiEYR98jqK0tR1FIFCJgkdQK0h&#10;Ug6XtGZ1ISUvZozrvSpjKxAYg9DjrV/TbR7eM7sjA6GksdWF0Qjcema0D/PpUUacL86Kqzqcvs2c&#10;5fXkr3DKsgQD1OKv6JcSzB1lywA4btUk2jpLKXyMnr7VatrZbVCFIrKlSqqq22VOUPZJIhmu44jh&#10;nUY6jNLD5FyQQvfr6Vh6kX+152krnnitDw/FIkkjvlkIOFrSNRzqcrQOklT57mm0fmBoh0xgHtWJ&#10;NpEguD8rFT3xV2+1cW8hRB83pS2Wo/azgEE9wDV1HCrL2YU1OnHn7k8MRtrUqgJbBwBWDcXM4ncc&#10;5HaukfCj5ztU96pHR7Z5fMEjEmorUZTShTYUZxi26iJdMklmthluQKWXU4bVtsgDH0zUyW/kQuqH&#10;BKkA+lc1ewyJcNuyxPQilUlOjCwUowrTuzpYjDcL5kS4J60s1sZIHUDG9SufrVLRo3EJ3N26Gobz&#10;WXjlMS5O30rTnhGnzsz9nOVTkXQrHQ5mfDE7V5rbdfsunFUILBTwPpUGm3v2tG5BIHI9KsnafvEB&#10;e9OnTgo866iqVJuXIzlpLuTzWYtyOa6HTZvMtA78ADPNRnS4ZZGbbkevarYVEtWiVeApxWdKE6bZ&#10;pWnGSSRSbWI4ZWHBB461dtmgmhMqrnPGR2rmbm3k+0EbWGenFbWlQvDpzBjj5s4NFOo5z5WtEOpT&#10;jGGjLl5aC8h2MdvGATWPDocnnEM3yqc5PeludYfzCi8heeK0dOuftMZYnnFHNRrVL2BKdOmLfE2t&#10;jtj+YhT05rmzO6yK+7LE8jvXUuEIw7AA8cmqyaVBJKSAMetKvRlVf7thTqxS1RLaTf6IHk4AGeeM&#10;1A2uxeaI2TCg96mu4T9maFeu0gVzrWskcoUqzknHAzRXqVKXIkOjGE22dRG6XC7o/lFR3dp9vj2Z&#10;wR3plp/o9oS3BAzg1kTalL9oLI2FByR7VpKpDkszKFObn7pcttAaGTcW9+vWptYYw2yqoJIHQVZs&#10;52u7dW7+tDmHO2V0JPHUU/ZwdP8Ad6C5pqp+81ObVipDLyx7DrXSvcCGCKRumz5qiisIVdpAuQOc&#10;jvS6pbm5tQsXcYwOtZ04ThG6NKk4VGkyvBrUTT4ePEeep6GtHesw3RDCnpjvXLRWUxmCMrfKe4ro&#10;HZrWyXHBAzzSo1JczdYKtOEXZDb+wF2FAOH/AJVXstJ+zTEudxHIrMOqzrOWJOAc10Vqxnt0k7tT&#10;hKlWnewTU6MLC3242jbD84U4I7GsvTftIk/ebmB74rWLoQQWXHQ80/KRrtC9RWjhzzuZ87hTsR0U&#10;UVucgUUUUAFFFFABRRRQAUUUUAFFFFABRRRQAUUUUAFLigdadTsOw3FGKdRTsOw0DmnUUUx2A9Kb&#10;inUUgsNA5p2aD0plGwthxPFNooyPUUtzQUU5fmIA5J9KYBvIUck8YFWtJ0u91rVLTT9MtJtQv7qU&#10;Q29rbDdJM56Ko9TUSqQpwdSbSit3003Gk27LchGM88Dua3/DHw98U+NLkxaF4b1bV5Oqiys3kHty&#10;BgD3JA9TX3t+z9+xB4b8F6VZar45gj8R+JWRLiO1kBez07JyFRDzI5PBL4APSvo7xD4q8OeAdFgm&#10;1bVNL8N6REPLja6uFtogfQLgAn2BNfhOc+KEaVeeGyeh7WUdna8X6W1PoKOUNr2mIlyn5axfsk/G&#10;aaJZV8A6jIrdpXhRl98GSvQfhL+wN408TatHL4sgHhTw+JF89ZHSS7cZGdiruxxnBzX2PqX7WHwl&#10;0wN5nxB0iTAzuhjebH/AlQ4+tXfD/wC0j8OvGuvTaZo3iL+0Y7WGS7vdSjs5o7OwtEHztcyPtABJ&#10;wAeWJAGSQK+ZrcbcX42l7Khg+R9+V/qdtPAYO/xnV2lv4e+FPgWK2VotE8LaJa4ldZUARV65OeuR&#10;nPc8V+VP7Qfxgu/jj8VNU8TSh49MKrbabC5w0dvGSEJT+FmyWYf7f+zXrH7c3x01nxn8UNX8C22o&#10;EeFNBultTbupQ3lzGPmnYj7x3cBexXmvmCQbXx6HmvveA+D6uSxnmmZO+Jq6eiet/V9Tz8zxin/s&#10;1PZBS4oA5p1fsR87YaBzTqKTIHeqACR602kcgHJOAOc07yy7+UFy7D7vQmlq9gW6uGEwpkJCMN3y&#10;nBK9yP8AGvpj4feCr/4S6JZaXAsEfxh8c2zNtz8/hrSJVPmTOT9y4mTJ5xsiz3Ncp8IPD2meC/Ct&#10;58WPFlpDfaTZ3f2fw3oN5GdusamhG1mHVre3BDPjILYU8nFSeFfF+rN4I+JnxJ1bUG1HxVrNyunL&#10;fTY3q8+WlYAccgKBt4AHHFcn+8VOT7Md/U1xE5Yag3H4pOy8rmX8QviVp/hyxuvA3gBP7P8ADccp&#10;W8v84uNTdeG3P1Vck4HevIsMqsrhsM+75X/mT1qRY3hiVtwkOzL7jyWJ5NMZzJ1xxXSYU6cacbw1&#10;7vq2BNIBzQOtOqtytwPSmU89KbihgxKKKKkkKKKKACiiigAooooAUdadmmUU7juOJ4pp6UUHpQA2&#10;gdaMUAc1oUOooorIgKKKKACiiigAooooAKKKUDmmMAOad1opCeKYxkhKngZ+lLGxI54+tFBBxSFc&#10;V5EjA3sqA/3jikScPwjBh32nNVNYieaGMIpY+wzimaVayRBt+V478VhGo3PktodTilDnNIDocHFZ&#10;F7oJnn8xXCBuxNT6pfm2VUDAE8ZzUGm6qZXaOQ7j0BqakqdSXIyqUalNc6LljbrZxlG5JGM+lYOo&#10;3Ev2oozYUHgnpXSbgpG44ye9Qz6fBdtnAJFFelzx5KZVKryyvU1Kmgu829WfAA4yetT3WqpaMYyv&#10;mN3xzirEFulshCLg44NYOp2kgmZ1JOeuKianRoqwQ5K1VtmzaXkV2PufN2qfYWG0jg8GsnRLaVSW&#10;IPHPSnahqckcvlrwxOKuFXlpc7I9kpVeRDbnQmeVmVtq+nrV+C3+y2u1eDiq2k6m00jRzDLds1pS&#10;sIgd5C5GcNxU0ownH2lPQqq5uXIzlL55BckknrW1ozFoSehxUxsre7JYbTjnirMMKQRsqLyRjIop&#10;0ZKXtEOpWi48jRSn1ZbZ9hXcx4yKs2d0l2CcDcOfpWFqFpN9pyATzxx1rS0W1e2BeTIz1B4pRqTd&#10;Tkew5U6ap86NGSFZonUkfMCKxpfD7earCQKoOSuetRX2oyy3bRxZUDpVnSLmSdnSUlmUHFTOVGpU&#10;5BqNWnDnuXTAYbQonUqRkdq5qRnW5Kltz9iD0rqftCxf6whR6NxUS2VrPNvVRljjI7U6tNSSVMVK&#10;q6TftEGnblth5nzelNm1GKGQJkAk45NWjGIwUyAAODWLPpcs1zvCsQDnIFazU4RSRlTcJybZsROJ&#10;VzkEU4R96jtoykAGCD6U7zCDtHfitIy0MZ67DqKXFJVmQUUUUDCiiigQUUuKSgAooooAKKKKACii&#10;igAooooAKKKKACiiigAooooAk8tZAQxGDTFZVygU4HQ049Kapwwzzz0qtimZWsyS/L5b7R35p+hy&#10;yuHEoZsDIOOtaM1vHcZymPqKfBHHboVUAcdfSuV05c/OmdKqRcPZsr6hfpaIpC5Y9V71FaarFcHb&#10;tw38qqaraySNuBJ9Md6r6NYyi53OrKuerDFc/taiqez6GqhTVO50AJJAweTiql5paXL/ADEA1Hq9&#10;41uqrGfm6DHrVHTtTl+0BJiTkgZNdFSpBy9nUM6dOdvaU2a9paLarhTWFq7TC4Yc4PeuiZxGu4kY&#10;HPNVnS3vCclSfTNaVaalHkg7BSlyy556mfoPmyFg+doHfvWjf6mLZQqrk+gqaCFLdMKuAeM1jaxa&#10;TFwyBm9MDNRNTo0UolxcK07sv2epi5O3Hzfyq8OCDjNYujWMkUiyPleeQeKs6pfNbkqpwTwDRCr7&#10;Onz1dzOdJOpoXZUjZgxXB7ZoHB6GsnStUM0xjmGTnAJrZIyPrWkJwkucJwnDQb5me9JSbQD1GRSj&#10;npWm5lsKOtOzTCcUDrQA+iijIqgCmMDuFPo4JxmkyAB79RVG41VIJMKMkc4FXWbYDgZHtWTqGjvc&#10;MJYmx6gVy1nUjFWOiiqc5O5qW1ylxD5uOvGfSnNGsikMQARjk1HZxCwtvKYbgRuJHY1z19e3E90y&#10;RttUUVK3sYKdQqnSdWfLT0NaPSDBdrcQytDMjB45Y22srA5BU9jnvXvfxssk+MvgGP4v6LGraxBF&#10;DYeNbCNABDdldkWoADolwNnzHjzN4ySwrwTRJnuP3Uz+27GcfhXcfDP4t3Hwh8RtqsUUV9Y3Ub2e&#10;qaHeZe31GykGZLeUDpnn5/4WIYdK5ZxjGPt6ehvBzdT2dTU8p8tnZcKTuOBgdeM/yro9Pf7PZ7nH&#10;3Rkg16n8WPhPpmi29j4y8ESPrnw41tyum32QJ9PkH39Pu1GfLljJON2BKMMma8zMHno8aHO7KEjt&#10;6/lVYdLl50LESu+RmRNrbrKxjUqn0rTtrpryBTgmsObR5vtBQElc9exrUht5LK1IB5AzitKM5qTu&#10;RUUHFWLU6pcoI3ZVx6mqkWkokhfqo5+tYtzezCVsk5rb0uWSa3Uk5x2pxqUq8+VoJQnThuS6rAJL&#10;QCIjGOVFc8kLeaqqCTntW/NqMEb7GZQem0nmpYFtnG+NQzd8c4pVKaqPcIVJU47CLMLSyG8bmUZr&#10;HfVZWm3gFEz3GBW3NbieF1zgupA/GsNtGn8wK2dgP50VlOM4pDpOnJXZuW8puIUPUHvRdwxXUeyR&#10;gFXrzTGQW1htU8hTnHaube6Pn/ek68deaKlVwilNXM6dH2krw0N+PTLWIBkLkjkccZpurxtLbAKp&#10;bjsM1JYyl7YMwPHNNl1WGN9pK56YzWlqfJYUXU5zCt7d94ABDA+lb9zMbGyQnlyOvpU8YgaMyInJ&#10;HUdqbc2hvYcH5RjgnpUQpOlF8pc6qnJcxjRapN5vzZCnua3YXE8CkkD3rEj0WQSsXbCLzk9DWjek&#10;21h+75IU9KKDnBXqhVjCb/dD3NvOxjkKsw6HNEFhDbbnTqw6jtXNtNKrBwSWz90da6aCXZp6SSDb&#10;xyG4opTjVndhUhKlBJFTW7V5IY9p3fTms3TLGVblWwxAYE8e9ah12FnClRsB65q9HsdBJDwG9KSp&#10;xrVL3Hz1KdOzKeq3ZtEXYcs3GAazbLUZjcgMTgkA5rU1Gw+0x5H3h0qjZaNIku9zwDnHr7UThWlU&#10;vTegQcPZ6mvkbd5OAOQT0qB5raclXKyMePlOai1h2W3VUBUd171gW0z+ecZyKKtRp2HSpcyudRFE&#10;lv8AKg2d8GszU7RpWJjBYt12jOK1DMttGksvzZTk9ulUodZiM+wKAGOM+laVFTcfZszpqfNdFbSd&#10;Mkik3Plcc/NUmtXr2+1EOCTgVqZ6Ed+nvVfUNMW+QcgP/I1EqTULUio1U6l6pl6XqUwnEcuSWOM1&#10;tPKsA3OQAOeapWujC3ILMGZeQc1HrCyxhSQzJ3wO1EJTo0/3gTjCrU9zQtiW2vHBChjnoOasLGqM&#10;PLXYM965yxaRp8oCoz1NdDcT/YbLzGG5mBxV0qvtFzSIq05RdkZGp6XK1wZVBYn0GasaPY/ZzuZS&#10;pPXIxRb6v5rqrLtyQOeK0VPAPY9+1TSjCcvaIupUqRjyMxtXvZPNMQ+UdAe1Jot25m8qRt3OAav3&#10;Wmpdv94AnoaLDTFtJcNyezelZKnV9te5p7SLp2J7m5W25chR7nGajintbr5sBiOazNa8xp+clF54&#10;71FpSu90hCsqbhwRVTruVX2diIUlGnzm+FU42DYD61k3ukP5xdMtu9Ku6rqAs1UBeewqGz1fznVC&#10;MEkDmtKsqcn7MilGpTXOiXSNO+x7mZgM9QTWdqVzKbplRtqZ4963W+YgHoaq3GlLcNx1qq1K9L2d&#10;IVKred6hT0S5kmkKueBWhcahDbNgkcds0tjYppxYnDMeMjtWNqoIuSxUlQcnisuaeHorn1NIRhUr&#10;M2IZrW/BZdpYDsamEWFIAJBGKw9BRnuCVBRc960L/UDakhTkjsK0hVvT9ozKpC1T2cShe6HI8rPH&#10;kDuB6Vd02xaCI5bBx3qLTtUaeQqx5PHNaRITk8D3qaFOCftEXVlPl9mznL68kF0ULYAPrWlokstw&#10;HDEgAEgnpVi40y3ufnGCx9KmtrQW0TKpHSlSpVY1XUbKnUg6SSRDNqqWmVZdx9akglhuEEgT5j3r&#10;B1GKT7QTgke3er+hwyx7mkOVPQelKFRus4W0CVJKnzp6mo8QZSOxFYk+hytPvAKx57jgip7/AFJo&#10;pNkfzn0Xmp9O1NrxSj8bR0NE3CrU9mFNTpR5yxDH9msyq9dprmrueU3LDdzXVEhEJbgY71Wk023m&#10;/eKVJPvRWoymvZ03sFGtGDc5oZpju1sCTnHakk1hYW4GQDzViGAQIVUjkYrnri0l3P1yX4460VZV&#10;KVJWCnGFabbOkgniuF3hPmP6VJdQC4tyueSMVQ0mJ4Yi7nhRnBqpqGrSGf8AdZwDyoodaEIc9RGf&#10;sJOpox50PMi5PGea1Y0MEIjX+HpVPTbz7SvzHDDtWiB3xkVtSpwceemTUlNS5KnQ5l55w7qAzHf0&#10;A5roYmMgQkYwnekNnEkhk24LU7leAOKKcJQkaVKkZwCiiitjhCiiigAooooAKKKKACiiigAooooA&#10;KKKKACiiigBR1p2aZSjrTQ0x1FGaKo1CiiigAoozRmgAPSmU4nim0mZsKAgYgDBJ6Cl2k8Y601UD&#10;pvGGT+9nj86Svbmj/TNNhWjRULzAiDOHOPzH1r9GP2Lv2Zv+Fd6Evi7xLYq/izUI91tY3K82EL8g&#10;nPSaQYZj2AxXh/7EP7OTfEHxMPHev6eJfDujymKztpOYr+7Ug7D2KxnDZ7nivtH9oH416d8Efh/e&#10;6zcyJc37qLTS7IYUz3JXjPfYBjJ7DJr+eOP+JK+YYlcN5VrUm17Rx2T/AJF+cj6bLsKqMPrVf4Tz&#10;z9rX9qmD4Maaug+H5V1DxpqMJljlZVIsIyCpnZTxuPRVbGSBX5w+JvE+r+MtTuNU16/utSv5iWae&#10;aXc2PTOflX/ZAp3ifxTqPjPxBqPiDW717/WdQnae5mkGFLH+7/dUDgCsd5TGW+UkqcFQMnPpj19q&#10;/S+FeEcHw1g4QUFKrLWUnvfql2SPNxeNqYqo4x+Es6Hod94k1qy0fSbK4vtTvZ0tra2tU3SySt91&#10;VGDyc8V9N+NNH8JfD/4e2Pw2034p6HomrCf7b4ru7awu7hrvUI2zFbo0UTL5FsMhSpO9yzEdK5O9&#10;I/Za8Hrp8cMR+MmtWZiuHdgR4YsZefKX0vJEJznmNTtOCRXhDGORpXIcyyuZDLI+5yx+9n619c4v&#10;EvX4OhzJ/V/eW59MfEXwr4L/AGhNQg1nwr490RfiJcQRx6zp9/DJpVvrFwpKie2llRVE0iiPdExA&#10;MhyO9fPvinwdr3gHXZdH8S6Pf+HtZhU+dYXsTxPs/hk5GGU9j0PrWOMIwLoXQHJVTgkema9T8Nft&#10;Ea9baJD4f8W2On/EbwvCRssPEcTPNbL/AHbW5VhNb8f3Gx7VUITw/wAHvImU41jy4gg8jHGfw9aB&#10;z05r15B8CfFcjXFyPGHw4m+/9h09E1q13disrvFKP91lYe9V57f4H6a3Go/ETxFjulvY6cre2S8z&#10;f+Oir+sLaxn7J9zyk8HB4PpTGRiRgE/QV67B46+EGmjYnwev9STtPqPjOZJW+oggCj8eKiufE3wb&#10;1U5k+H3iXQmPRdM8SxXIH/f+2z+o+oo9q+weyXc8mbcD8rCN/wCFicYPrzXp3ws+DsHii0vvFPi+&#10;4m8M/DbTZtl/q2f3t3MBn7FZKfv3DYIOM7M5YACrmm6r8FdFuFuv+Ed8b+JXUhxY6hqdnYwZHO1p&#10;YYy5U9Dt5x05rnPiT8VdX+J1xZx3ENro2g6Ypg0rw/pcHk2NjF/0yXOdx/idyXfuSPlpP2lT4NEX&#10;GEaL993F+LHxMn+K3iiC6W2h8P6JYW62Oh6FACbfTLNQdkSnux5Z3blnLE4+UV0Hh8C//Zv8VxRj&#10;D2Ov2l03sjwlRn8a8pkxuTnjAya9U+FWbz4V/FOwfgCxt78A+scgUfzrqoQVONkebj5c0FU7OP5n&#10;lhem0INy5PHpmig1Yo607NMoouFx+aQnim0UXC4UUUUhBRRRQAUUUUAFFFFABRRRQAUUUUAFFFFA&#10;BRRRQAUUUUAFFFFABRRRQAo606mjrTs1SKQHpTKeelNxQwYDrSuwVSSQB7001FegtasF5bB6fSle&#10;yuOOrsKlwjuFV1JJxgGp8847+lc3Z29yl2hKOBuHJB9a3pLgWEZkf5jjJrOnVurs6KtJRdolbVtN&#10;a4CEK2SeMCqmnaS0M4LcFTnBpF1uRJi7HKN0HpWpA5kVZBzurngqNadzSbnThZmfrdwU2gZx3I7V&#10;n6bcZul+d/vCt+W1humIZ1J9M81FbafBBIzYHHNKUJOpoxxnFU7NE0tyIELt0HPPeoItQtrpxlRk&#10;np61DrqmWKMx5Cg8ismwRzdDCn7w5x0pTrVPaez6BTpqVO51C7R9wbB6GszUtINw4kicO57Kc4q1&#10;eXQ062VmwXYcZ9aoWmtTrL86oqk4yeK0rVISSpsijTmn7RE+l6YbVmLnLtx9Kr65PJ9q27vlCYzn&#10;ithH4WTruNRTW8F3IQcZHUVUqSnDkpihVfPeoY+izSCYKW4JwfpWvc3i2nJYcdietJa2cUEh2j6V&#10;R1uEuVC881napQp6F+5XnqWodSgu2HygNniraDc4HUegrn9MspftAYAsAc8CtPUrlrRU2HDtxRSq&#10;2XtKoVaS5vZohvtDaW4MkThSe2as6ZpxsSdzAs3GfSqVhqziUpICSeMntWsJQMMT8uetOkqUpe0S&#10;CpKcUqbOf1R5TdlC2FB6npVjR2kdypPA6GtOa3t7xsgqW9AafDbx26EBcHFZwoyjV9pcJVouHI0M&#10;vdTjtAEK739B1os9QW8B24X1Hes7W7ZjeRuilgy4yBkUmiWssNwWcMADnkdapTm63kPkpqnzrc2+&#10;gPrTfLyQTwaravqS2gQIPmc4xVXTNTa7udjdjXRKrBy9mc8aMlH2hqmmU5/vY7+lIRjrxWrMRKKK&#10;KRYUo60lFBkOJ4ptFFMYUUUUhBRRRQAUUUUAFFFFABRRRQAUUUUAFFFFAD81HIDyR1pw607IFN6o&#10;tGVaXU0l4yMTtFaLSCJdznCjk59KakUaOXC8tTdQQyWzhQSdp4H0rnV4I1bhUkiL+1re5k8oAY6A&#10;5q0E8sYx1GRXMW1pL5xXYyk8AkGujd2s0DufM2RknHPas6VRyV2b1aSi7Ijv9O+2xjb94d/Sqdlo&#10;zWsweVtwBz161WbWpTIzDMaH+9xmtqzl+1QI56etEIwrzugmp0adirrhfyo/Lyq55rIs5JVuRzkE&#10;iuguFW5Jjk4XGKhTS7aDDLv3DkZHelOjKdS9xwnGFO1ieW4EMAZ8DHOD3qrHrUVw4QpgZ4JpdWja&#10;a2AQFiBztGcViwWE5kXhhyOooqTqReg6VOnJXOpWRCnC9eAaq32mC8Vefm/lTp5vsVkobl8cH3rG&#10;j1WYTk5yKutUpqNqm5nSpz5uZGjY6Ytq7FxuYdDVjUGk+zN5QJYKcEDvUscnmWyydS3pSpJGflLq&#10;CeMZq7QhCxDlOU7sztKacBhMrEkdSKvg7FOeD71KYggyvNQTxGZGTO1mGATWihKnAzcvaT1HKRIC&#10;cg45oHHPIHr2qvZWcltvV23ZGOKsTOIYgSMhRkilGfMrsctHZD/vLkcj2pAOlZ1nqf2y4KKNijsa&#10;08EVpCfOrhOE4OwjfdP0pqAlckcinjnpzRnHXioWuwnoR3tzHaRK+5S3dc8mobXUFvD8ny46imar&#10;aGdAyglu2PWodN057cl2ypPY8Gsm6iqci2NUoKnz9TTBGRnkHt61nXWjCWYyRnbnqPSodYvJICiJ&#10;kEnANQabqkon8uQ5LHbn61jUnBv2czalTnFe0Ne1tFsoiAQ0jjAI7Vg6iJY7hssQ38LjsfWugZ/I&#10;XzH4VeeajSWzv+SFY+gOadSmnH2YqdRqXtDrPgV8WNY+F2q6jHbWtprfhbVoBa614c1IFrPUoe2V&#10;/wCei8lZOGU4PNbHxx8Eab4NstD8WeEpp9T8A+JkY6bJcEG6sZ4cLNY3OOssZdTu/jUqwyOa4ARJ&#10;br8mYl9R1/CvUvh2kvif4KfF/wAGXI863tLK28WaUzHJs7q1mjhuEX/ZeG4dffYp7VxVaM8LFTid&#10;NKpDEy5ZbHkOnamLv+H5h29KvkLIp3EAH1rH0Owkt23yAqx5KsMHFM1e5lWYBHCrnkZrujV9lT56&#10;u5yzpe0qclPYsSaOsspbqvr2q5bW/wBniZU6kcGsvSL2WaYxseOg961pLhbY/vCEA67uKKTg4+0Y&#10;qqmnyHN3UTfan3KSx6HHetXQ4XXO7OMd+9Twm3vJGYMrd+DmraMkaMqryRgU6dK0vaIdSrePs2Zd&#10;9rJjm8tV+6atWF2bxT3IGSPSs680qVpS6gtn0GavaTYNbKxLBWYYwayh7RVm3sElT5NC26hlKsQA&#10;3HNUZdHQsGHOPSs6/u5hdNEGx2FXtDu3dmilbJxgVXto1anIPklSp85fMPlWjKp52kfpXNTRskzB&#10;lLMeAcd66O4u0gJDMBjqCabA9pf/AHdpb2PSnUpxnKwUqjprnsM09HitN0hwAMkHvVC81iQuVjJC&#10;LzitkJuVoz90A1hXGkSTXBKZC96dSNRRSpBTcJyuzWspzeWwPU46VNKqMixsygnggmq2n2b2sLYP&#10;IFYt9dTNcsofB+tXOr7KFqgRpe1qcsNLGumkxibdkYz1q1dxmS1eMAkBTjFUtAmeUOsmWwDg1Lda&#10;ils+N6nHJGacHCNPnfUyam6nJ2MB7dw+0ISc4xiuit3Nvp/PDKpODToJoLhfMCjce/pUskSvGQcY&#10;YEVFKgqbc0aVarmlBmLLrLlvlyQOuK1rKU3UCkHmsmXRJfNJUFUPqOtacMZtLQqvB2mpo+1Undjr&#10;KDirEz+VyshVj9agi0uFH8wDcD6VhXF5KszZNbumTtPaj1xTjWjUqcjQShKnDcdq0RubYJGMBR93&#10;1rBhspTIF8tgc91PFbj6rFb5B2semc9KlhlSVN6jLH0qZ041Km4QqSpx2GSSfZLABhlwOD6GsZNV&#10;nE2TnGa3ru3M9sVHUgisgaDIpBLcDkiqrRqKcVSHSlBr94a0UnmW6v3PWldobkBHkQAdQWFRXCfZ&#10;7HCckDtXOTTyJKrBsknkVderyKCnqZ06PPJs6aG1hiZioBXsR0qvrFvJdwDy24QZwKsWEmbLzHHA&#10;Gee9Vm1yFZAgUcnB9qG4ezsxRU+e6Mu2sZTIhZWAyOorW1GY21qqr1xVyB45hkDI9R0qC7tftgkT&#10;OMA4NTCly07It1ed+8YkOoTGVCc4BFdCZB5CvuAJ65PSsuHQWiKsXGAc8mrWqAxWeIxuIU8LzRR5&#10;6Mb1B1HCckqY4z2smUZkdjxkMDipYYI4iFQfN2rmEL5BUHcew7V00c4soklk5Pl9T9KVCrGpJtoK&#10;sOTRFLV9PkuGUjLEHPAzVbT9MkS4DuCoBBO4Yqwdb/eElcBu/atNWElurgg7uuDR7OnOftEKU6kI&#10;WZQ1e6a3VQnU9DWZY6hP9qUM5wWGQTW1c2AvwF3Abe/pVWHRvs0u5zvxyCKU4VZVP3b0HCUFT1NA&#10;y7UMjfdAzVYXdpcuAQpOemeah1gSmFBGflH3gPSsa0DeecA5zxRVqNP2fQdKknH2h1USxRsDFGVH&#10;pis3VdLe5k8yM5J6gdavSXAsLON5MFj69qoxa3mbkYVjjd2rSpKm4+zZnSjU5nJEemaS0UoZyVwc&#10;/N3pdcvGh2ovfjitNX8xd3UHoahutPjvgBvUPnpmidK0LUhQq3qXqox9PvZfPjTdnLAY/GtyW4WA&#10;FnIAHODxVa00pLWUlsFhyD6Gq+tJIArcsvfHPFRDnpU/f1ZpNwq1Pc0LaXNresMBSx9DVyERxEKF&#10;5PFcvp0cktyDGpUAg9K3r2f7BAMsPMYYBz3pUqra9owqws+WJS1LR3ecyxtz12jrU2laYYG8xzg9&#10;SDVez1ZvO2yc7jjca1Q+QGz8vr2qqUYSl7RCqSnGPIZGr3ErylQ2xB2PFRaNdSS3AQnKg9K1bixj&#10;uTuLAn0zRZ2EVo5KjDH9Kn2VT23PcaqQ9naxJc3sdtksMY5waihure96KC3tWfrMMgkDHJX+dM0h&#10;HabcqMFU5Ix2puo1U9n0BU1Gnz9TdVAAQOfpWReaHJLI0kZK5q3quqLZouwfM3GBVey1dp3VCeSc&#10;Yqqsqcn7NjpRqRXtCfT7D7Cg3Hezdar61dSxFVjk2juM1qDlsU17aGUHeu8j05qpU7R9nTMYy5Zc&#10;89SDTpmktgXO/wBxzVkP2yPzoMSRxARDaPSmBMEGtYqUIJGcnGepJRRRVGAUUUUAFFFFABRRRQAU&#10;UUUAFFFFABRRRQAUUZozTAKKKKQxR1p2aZRTuaD80hPFNop3GFFFFWAUdKKMg96yAQFj0JU/3gM4&#10;967r4P8Awr1L41fEPT/DWmHy5bqUtc3IX5La1XHmSH3wePU4HeuF+bcEjXfIWKqo6lgcY+ucV+on&#10;7HfwAX4L/DgX+oRC28W63HHPeyuuTaQjmK3BPRtrF275fH8NfB8acSw4by11Iv8Aez0px8+svkeh&#10;gMK8TU5ZbI9b0jS/Dvwm8DxWcKJpfhvQtO2ySORGVjjU5ds/xjDMT3YAV+XH7SHxwv8A47/ES51e&#10;4LR6Ra5h0mzU4WGHPLsP78hG4+nSvoT9vb9oDMw+GPh6cx42Sa5LE+7BT/V2oI9F+Z+/3Aehr4nJ&#10;6818R4bcMzo0v7czBc1as21fdLv6vf0O7MsVzP6tT2QBTIQikBm4G48Zr139meytIfF+r+N9Zso7&#10;zQPBNg/iCeCcfJc3AfbYwEng75pI8juFPpXjpGe+Pf0r2iST/hCv2VTHGPLv/HXiVt3Y/YdPTBXH&#10;90z3De2Yh6V+3YiVoqK6nj0Y3bkeVa74g1HxPrWo63qly15qWo3MlxeXMpy8kr5JwOy/dPttxWcF&#10;OaXHNOroUeWHIYzlze+I33T9KanFOJ4ptJmbH5opo607NAwoozRmmAUhY4pelLtLDgE54HHWgPIi&#10;xuOOxr1b4RZ/4QP4qykYC6GsZJ7Fp1wPx7V5YkLuVAU5Y4HHX6V65pEB8Lfs567qEimC58U6nBaQ&#10;iT5S0EKl2K56jcAMjvVU9GzlxS5qXsvNfmeRD/VqO9JR0orI6AooooEFFFFABRRRQAUUUUAFFFFA&#10;BRRRQAUUUUAFFFFABRRRQAUUUUAFFGaM0wCiiikAUUUUAFKOtJSjrTGOpD0NLmjNMojwR2oxmpM4&#10;96zbtLh5l8vcFz6VnUk4RVjWEFLcvFAuOg9PemX0H2m2ZBySpHFTQkJEvmDcwrMutZEMzqg3HHQV&#10;FWpDk1NIpufumf8A2TMHVSrbQeODWxMxtdPIU/MFPH4VLZ3ovIR8vzDr7U+WASqQxwDxk0qdOEI8&#10;66lyq8z5apy5v5Y3DhstnkDrXR2soa1WWTjPXPFUxokfm5JG09DVqWIJbOg6KpxWVKE4tthVnCSS&#10;Q19Ut5GMeFGOmTxU0aAKGRY23cZU5rl3VxMflPtxXSaefLstzfKQM4PFFGo5SbY6lNQjZCanZHUI&#10;QgB3L7VmQ6HMJF81iqqcjdxmnvrUiTsF5+lakFwb23DHtx+NK1OtUuF6lGnYh1Jza2ahc/hWBBdF&#10;J1YM5ORxXSyxrcqI3YDHqarRaMiys3VRzRUpzlL92FKpGMWqiLaNtsxMeOM5NVf7XttwVlDknGRU&#10;upKZLPZF91QeB3rmlgkMgAVt2eBilVqVIvk6DpUozVzrkWNEDxYXd29aqanZm6QEA7u3FEcxt9P+&#10;cHeATz2rObWHDLngE9a0qVIctmZ06c1K6JLHRJI5RJITgHOD39qn1qVkRFj+UZ5FX4ZTc26kHJ9R&#10;UbwQyEpKwJPHXmm6VqdqWgvat1L1DAsp5UuQQSQCOldFNKscCysR7iq0OmWsMjMu87eQMUaxG01r&#10;ujBwqkkAVEITpU/f1LnOFSSQiavDcSqhXAyME1faRV+ULyenFcnbxvIflVi3bArpbib7JbIx+d/L&#10;Occ4OKMPV5ldhVpKLsiO/wBMW8UNkBhzz2pthYR6eGbIdyOMc81Sh1cvIoY8ZGa14nSRMhfoa1h7&#10;Gc+dGcnOEeRkOouy2pePlyp6dqr6ZO7p+9JJ96uMoIxwRjmlSNEHC1bhLnvchzjyWsLRRS4qyBKK&#10;KKDIKKKKACiiigAooooAKKKKACiiigAooooAKKKKACiiigAoopR1oGhAMGnb1BGWH50E8Gse9srm&#10;WZWjYhc1FSfJGyNqcFKd2a8ccZcsVx6E0lxAJ4nQH7ylc/UUlqrRQASHc1ULzWPJcqi5I6gUpVIK&#10;Go4Rm56GfLokpkClsqD+dbLx/ZdOKJ/dPTqOKbYX63inj5gOfarBAYFSQAeMmphTjGPPS6l1ak3L&#10;kZys1wQ/yu+7tmui0x2+yB5jnAyCagOjRvMSSMetXDGEtjGpyAD0rKjCVJv2hpVnCUUkVG1aOOVl&#10;4weOtXLd0ljJC9utczd28nnsAjc9ODW3p0ciWuWOMDJB4op1HObi1sOpTUYJIs3lsbuLYcr6E1lQ&#10;6DIsxYvwDn60tzrT+aY1+YL6VpabcG6jLGlajWncLVKNML1ja2GE5KqTx2rn/tUu5W3ckjNdHOU+&#10;7IQqnjk4pi6bbgBwAVHOaK9KVWcXTY6VSMV+8RLa7jarI7BVHOSarLrsQmaNkyOgfsKsXUfnWrJG&#10;cAKcKK5xrKbfjDE+mKK06kYpIVCMKvM2dLHL5mHByPWpHiMynKkjHPFU4mNvYDIOVGSDWZPq0xfK&#10;PhRyRntWkq8KcLVERGjeehrw6fHbSbwvJPFPu3byZCoO7acflTbO4N1ArZz9KkMyKeXXPoTWt4Sh&#10;+70MWp+01MOwuJzeKGckbhkfjW5PIIlLt0Az9aRIdrF1jT5u4qLUkMlqyqCWKkADr0rJQnBOxrKc&#10;KkkmQJr0cjhCm0A8MavhjIAfXkVy8enXBf7jnHX5TXRXUn2a3QqcbYz+eKihObV5F1acIuyIr/Tx&#10;eADIDfyqCz0YWshdzuI5HvWYuqzCYkniuhs5Dc26sTj3NOlKlWndIJqrRha5n668m2Ig4TIyvqKy&#10;7Bme8URnaNw/nXRSzW8jGKQq5HTmnJZ20IDooDGplRc6nOmONVQp2sMvLkWsIEnJPSvUPgBqqz6J&#10;8ZJduFj8FzgN2/eXlmn8zivJ9Vha6iOATtGRgV6R8BrGa08B/G+RlZdnheCHkY+9qtjx+h/I1ni5&#10;1E1T8zShCnKLZwwHzq38OzGe1UbrTlu2+8ATUmpTm2tFA44rFjv5/NU8kZFb1akG/Z1DChTnJ8xt&#10;abp6WbnOGYdD6VQ1xXEm5jlf51rKw+yh84LdT6VC89tdbYnZXbOBhgaqdODoqmKEpqpzMxNK3/aV&#10;ZFIUMCRjtWxql8tpGrKvzHtUsFvFCzhcAkYFUdWsZJVUrlvpzWfJOlTtEvnhVqXkFlrXnuqFSCxx&#10;WkDhs9TWFp2mSx3CuwYYYHkYq/q9y1oilPvN6UoVJQp/vR1KUZ1P3QlzpaTyNIGG4+/Sp7OwSzCn&#10;IZieo7VjWN9LJcjc2BnBzXRK4iTzG+4OcmqoSpSl7SwVFOMVTMHVI3+1FjyoOT707Q4n+0lgCi5y&#10;citRrm1vHCgKWJx1qeNI7b5VXmlTpKVX2iFKryw9m0VNQ1VbZyqjLeg61Dp2qfaXYFSCeKj1SyZ2&#10;3xqXb/ZGaNI054HEj5U5yQaSlUdYf7v2PmayMehqhNpUbys4YFj2zVXV7iVZgI32jPrUel3z/aBH&#10;I24sQKU60XU9nUQU6c4x9obVpaLZplSCT1x2rntQjP24sVJXPpXQzTi1GX4Uc88VBHPbX7DaFY57&#10;HNaV6alH2dyKdSUZOpYqeH7V45ZGkOY2BAWlv9V8uYxKp+WtZFSEFVGDWJqGlytMZFBbPoKmcJ0a&#10;KSLjOFad5FvTtRN7lW/h5q6QCMvwD61R0jTTa5kc47kHqaqaxfSPLsXKKOmeM0e1dGip1NxeyVap&#10;yU9i6dLhuJGbHHY1YhtvsyFE6EYzWTod3NcSlGJwDWrcXa2uS7AY5wTWlNwcfaMzqqal7M566tZN&#10;zDnJcYHrWzpFu8cR3tjjvUsM9tfcgDcOmDVhVCqcc/SppUEpe0RpUqtrkZjz6vIlw8aAsB0xV/T7&#10;w3KMGOGx0NZ15pEsk5kiyMmr+lWRswzSckioj7ZVm2OoqbhpuWSVwQxAB65qqun27yljjFZWqXMj&#10;3TKrhFHqcVd0K5Mu5JAW4wG96PbRqVOSwKnKnT5y/PGDAUQ7QAePWudkt288jactwOK359RjtCVY&#10;BjSWssN8wZUyy88dqKkVN6jp1HSjz2CyjktrQs3G0ZINZFxqM3nMyEhRyR7V0bR+apTH3hisO50C&#10;Vp2YPtUckeoorRqJJUhUZQlJtmpp9z9pgRj27VLPPCQynAJGOTUNtb+Ra4X7wFc/ezzfaWGe9aSq&#10;+zhaeoRpKpO8NDoE0+DAePDE+nNJexedbtEeOCOar6SZHjJJwPepLjV4bZ9jbXb60c0FTM7TdTQx&#10;xp8xkC7WKg9cGt0sLWxHPKjJFOtpo7xWdMLtGcZp7wCaJsjhgRUU6Spx511KqVHN6nOyanN5zMjY&#10;Tqfet7T7hri3ViDWdNoJZwythQc49a0VhMFmyIcNtOPris6Maqk29h1XSlFJLULi4gGUYqCeME0Q&#10;2EChZEwST2rmZ3lWVw+S3rXQaXvForseBzz3rSlWjOfK1sOdJwhoyTUIPtkTRDng4xWKmmTCVVZW&#10;CqR1Bq/LrAgnb5au2t6t1GWxzjipmqdaYRlOjTI7t2tbD5cghSawv7QnidJOTkjNdLcRiWEBvunr&#10;9KzotDCSmR2DRnoAaqtTnKcfZhSqQS/eGhbN5tqspGc9age/t5X2OVwOxPWn3IZbORI/lVVOB+Fc&#10;07mJ1yCzsccdqVaq4TiOnSU5NnUR2kY2yQjAJ5Aqvqlq17GQASyjIAHepLIvDaCSQ7QOfm4zVR9Z&#10;KTZVeCeDVzqQ5LMyhGfPdFO102XzFDqwwecjpWnqbtaWaqmeR1qxbOJo/MJBzwSKdc263kRQsPlH&#10;XNVGly0tAdXmqe8c9Bfyh15zg10CHNsspO3PJJ4xVG30VYpd5YEDnHrU+rk/Y9sfA2kFazo81KL5&#10;9TSpyVZLk0D+0LaQlJCr46EGrSQIiB4hgNxXKwq24YU59MV04m8iwRm+XaM88UUajqq7FWp8miKO&#10;q6ebrbsUsw7KM1V07SpIpi7Agqd2CPSphrZjlyB8pPXtWnFJ50XmDnd6UQhTrTuNyqU4WZT1Sd7a&#10;EMgOSOcdqoaXfyyzgFuCcVuT28c8aq7KM8EE1Xg06K3l3KOOxrTkk56MFOKp2aLOcUpGMZ4z60yT&#10;npTbVWhZzKwcMCFAOcGuixyklFFFIxCiiigAooooAKKKKACiiigAooooAKD0ooPSmMbQOtGDSgHP&#10;StChaKXFJWRAUUUo60xhikp56Uyg0CiilHWkAh4BJ4Hcml2GLY5AA6qW6Gnq2HXA3HPCgZJ/DvW3&#10;4B8Aal8SvF+meFtEQ3upanOsal+BGufnb2CrliewBJ4rKvVhhqcqtWVopXb8kXGLm1Fbs9//AGG/&#10;gLH8QfGZ8X63b+d4b8PToEikX5L+/wCDHHnoUjXDsR1OM19p/tFfGa1+CXw0udcXY+uzKbPS7V2A&#10;Wacqfmx3CjkkdAM10vw+8F6R8IfAGn6Np4ggsNLtma5vJSESZgrPJcMTwM4dyT0GR/DX5n/tT/G2&#10;X44fFK7uLeSUaBpKmz0uGT5AYQctKw/vuwz9AB3r+XsNDEeI3E8sRJWw1G1l0SVtPWW59XNwy7Cp&#10;Ne+zyTUNRutY1Ce+vLl7u9uXaae4mPzMzHJ69+30qDYCfU0lAO059K/qOFOMIRgvdjHRJHyLlzS5&#10;wCjJ746ivXP2gmbQ9K+FfhEZU6D4StZ7pT1+1XzvdyEjscSRj8K818N+H5/FnifSNBtQxudWvYdP&#10;QIMkPK4QDA7/ADV3n7TevQ+Jfj/48urQr/Z9vqb6fZqhyDb24WCLb6jEeeOxrKWtaMOxtHSlI8xp&#10;CeKU9KZXUznCiiipLCiilA5piDFJkLyxwo5JNPPSmq2whuAF5yegoaIsPfAPseme9a3hfwbrXjXU&#10;EtNH0+41CcFf3UEZbqcAseij3PA71o/D34fah8QNcj063ZY41ja5vb2cbY7WFfvOx6AAetdh4/8A&#10;idY+H7GfwV4ELaX4fjxDd6gikTalIByxbqqZzgDrWkUkY1Jyv7Ohq+5ci+EPhT4dKLrxz4ms55oi&#10;GOgaI3m3LdykjHhQehK9M1xvxM+IUnxCvrdobRNL0mwTybHTIm+SJB/F7se9cYXJkLSMZCf+WgJJ&#10;P1zS9jzU8wqdBc3tKk7sYBu5PWlxQOtOPSpsbbjKXFAHNOPSiwWGUUUUhBRRRQAUUUUAFFFFABRR&#10;RQAUUUUAFFFFABRRRQAUHpRQelMY2gdaMUAc1oUOooorIgKKKTcAcZGT2zQMWikDqehB7cGnAc0G&#10;oYoHWnHpTeh5ptWMrdh2KXB9KzdWE7R5hbB9BTtG84qBM3J9azVVufI9jZQlGHPcvOQAcnBxWDfa&#10;fIJjIsbHd3ANa1/qCWR2shcngGmWmsLdny2Tae2axqqnVfs2bUvaU17RBpVo1tFvY4J6qetZN/fz&#10;yXMiI21Vz1roxwRn1/Osu90Pzp2lRwO5XPNTWpz9kqdPQulUg5N1EO0a8a4jZHUuQOCBVl7iKPIk&#10;kQeoZhmks7RbOL5SNzDFc/qiP9pJY8Z60pzlQopT1HGMKkzfC20+Cig+4qeaANDsUgkjHHasnw+z&#10;SMylSVHQ461bu9VW1kKKMsOw61rCcI0+dmM6cnU5F0Me40mcSttVuehxWzZ2r2VqYydx27sj1pLL&#10;U1uyQR8w6+1Xj068HvUUacL86LrVJtKDOYuLyRZ2+fkdq1tJnlnXJJIom0aN5C+RzVmC1FtEwQjO&#10;Dipp06qqttjqVIOKQ241C3hbazID6Eilj+zOBJGAzH0OcVzt+pFwd6sx7ECtXRwVhOQc46URqudT&#10;lfQcqSp0+ZdTQkgFxC65+8pFYT6TJ5yrg7QR2q9cav5DlFHI7VZsdQS7Vhj5h6dqJqnWkFP2lONx&#10;Rm1s2Cg5Cmudkv5ROSSQR2rqQokGOx4JqhJoSyTFscevaitTnKNqYUakIt+0RNZb2sxMze5BpG1q&#10;KFguA3qpPWp9gjtTEOgBxiuau4ZPPPyt+VFWrOiopBTjCcmzqYykqebHHGgPXHamzwedGw/vAgGq&#10;2lo4tgGb6io7jVxHIUC/c5rXngqfM+pk4T59CCDRdtwNzADPeteOMIpTsBxRFOk1ukm3k96cDtOe&#10;uKqnThBaCnKcnqZkFxI14ybW259K0MH3oUIjlgvLU4niqgpdTObvsIOtKTxTaK0uZXCiiikIKKKK&#10;ACiiigAooooAKKKKACiiigAooooAKKKKACiiigAooooGFKOtJQelM0HFgoJ9OaxbzSZLiYzR5APJ&#10;rVklWJSzEADnk9ajguPtZPlMDjqoOaymqdT3Gb0pSgtCLSdO+ytuLAZ6gms3UrmVrxo0cKo9TW7y&#10;OxJFVLrS0my4Ybz2z0rOtSn7L2dJl0p3leoVdFuneXy5Tu7Vo3F9FbkjA47VHZ2KWe08Mx7jtWTq&#10;kTi5LclRzUc06VFc+o4xhUma8M0F7kquSPTtVhY/l2gbs8YFYWhRytOTyi56HjNXr+/a1YhG+Yen&#10;arhVvT52ZzhapyIp3mhSNOXTKg9RWjp9k9tERnHFV9M1RppCsgLFuM1qFgpwSB9TVUadO3Oiq9Sp&#10;y+zZzN/cyvcshbAFaOjzvMm1myq/rViXSopZGkDK2eoBqxbW8dvGyqvasqVGSqNtlTqQdJJIgn1O&#10;K3JGR+dSQzQzLvUgsfQ1h6hG4u8tGxXOTwau6DE0bSs4JUg7R6URrSdTka0CVNU4c6ZqMm9SCOCM&#10;GsO40WRrjK5VCfzqe+1VoJDGvJ6YFS6fqDXnyt/DziplKnVqcgRU6UedFuKEWlmVU/NtPFc1c3cp&#10;uiA3NdUcBdzcD3qp/ZUMshlAGW71ValzpQp9Ao1YxbnND9MZ5bYEt0psusw2z4OJcHqDmrMMC28Z&#10;VTkEdq5u5tpCXARsl+OKVSVSjCyCnGFWd2dIk63KGSP5cjkUXduZrYgDOQRmqmkwPFAzPkYBJB71&#10;Uu9WkaQpHnC87RWiqqFPnqmfs5OpoINEYsMnjNatwhtLHbH8xCk4Xmq+mXhuhgn5h271deREHzMB&#10;9TVQpw5eenpcVSU+fkfQ5aa4cuCPvnqO4rpNOkCWYacHOOCaiXTIJHMgwSe4qxJErW5jBHA45rOj&#10;SlCV0aVasZpJop/21H57RlML0yeleyfCadD8HfjRdAcyaVpkLH0LahCcfmp/I14HPaSrORgnPTA6&#10;17j8Jybf4AfGwuCpFvpLAHjIGoj/ABH51y885Xcu5sqcIrQ8xvbX7ZAy9MA4NZcWiPCVdnyFOcZ6&#10;1Xu9UlLbkfCDkjNa9hOby3U9T7V281KvO6RladGnYj1HcLQeVwAMkCsJGKSKyHLk/lXSSNEFIZ1H&#10;YgkU1dNt8CRMOe+3ms50XUluFOfJHVBbyCC0EkgyT3PaqJ1seaysMJ0DHpV2+hM9uyL8gAPBrnv7&#10;PleQKVbaD6UqrqUnZDpKnNanURTLLbqyrk9iKiu7MXiDpn+VIp+yaeD3UZrCfVZ2n3KdqA5P0q6l&#10;SmoWqGdOnNyvT0NK30PyZt5PQ5x61JraSJbrsbCjqKsWtybq2Bzz2ouJoRGEldGb03CnywlTtDQn&#10;2k1U/eanNWUjfaBt654rpJZxZ2od+WIzmiOytlTzI0yx7ik1W3M9nsQFiQRxzUQpTox0NKk4VJJM&#10;o2+sAycjaG4yelasP7xQwOR2x3rmoNNn8wI6MFB7g1uXMjWVgNvBVSRRQqTteQVYQTtELjT0vGI3&#10;KH9M9KZZaUltKSfmYchvSsZNRmR/NYkbv1ro4JC1qsjfLv4yadKVKtPmsFWNWlG1zN14OAvO5e4F&#10;ZumLJ9pXywV+YcfjW6by2kYxSFHI6cipo4IIgromC3Q1MqMp1PaJj9q4U7WIr67Fiibvmdjiqdpr&#10;PnzlGXAzgE1Lqti9xtKncc9BzWdZ6dMlyCVYAHJyKJzqKpydAgqcqep0G7K8ciqdxpguznoaTWJT&#10;Z2ibD8zcVk2t/ceYuXyARkZq6taMn7MinRnb2lNm3p+npp7HkMx7jtWZrcbCYMTlQc49a2w6/ZhI&#10;zAZ65NQLf2kzbHCOw+7z1NFVQcPZipual7QyNIDNNuQYUHJFamp6j9jjUxJlz2q0Y/JUOqxordQK&#10;zdT0+W9KvESQvJA5qXGdGjaO5pGcKs7yCz1ued1R1QBiAfWtTcqkbiAPesbTtJdJfMfK4OeeM1Jr&#10;Fy0AUDNKFScKfPU3FOMJ1P3RYfT4LuViQKsW9rFbrtQDPasPTLuV7kKT1YCtyWVbZd7sFxz8xxTp&#10;ODXtAmpx9wwtSt5Rd7iDtzzxVrQrd/NZgdi9cHjNXUu7e8bOVf2BBqwiKrBkUqBzinCkpS9oglVb&#10;h7NooX+oyQy7Y8k+1GnamZpGjk5ZuKbqmlSznzos5POBRpGmm1cSS8tmsbVvba7DSp+z8zRLeVz2&#10;FVzpsVwxkx1rO1yaUTAKxWPPP0qHRrgyXGze5APGe9aOrGVT2bQRpSjT9pc3o7cW0TAcjBrm761a&#10;S5JCnBPXFdDc3X2cfOcD34zUcN5bXHGF3dMA1pWhTkvZmdGcqb9pYraLA0O7ecL3B71DqGpSNOI4&#10;shQe1bKBApAQnisrUNIMrh4nGSeQD0rOrCdOkox3NIVISneQ/SNRaeR45MkgcGr7yJF99gv1OKq6&#10;XpgsyWdgWbvnpWVqskhumQthR/F2p+1nRor2guWFas/Zm2+n21xh1ZWLHHBzU7BEhMKjGBgVhaJJ&#10;K02CflU5B7VrXeoR2HVd7sOlaU5wcfaMzqQmpezRgXtjMbjIViM9hWxpURhiO8FSB0PFSWupRXYx&#10;tG7p9KshBnsfaop0YKXtEaVKra9mzBu7+aW5dUJCrzj1q/pN214GVsgqOlRXejM85kRgue2eataf&#10;a/YEkOMswIz6UqUaqqtt6DnKk4WS1JZJo0BDuo9QTUa2trckMqj2IrC1F5ftPJ+XNaWgzM5ZWBCj&#10;170vaxqVORoPZOlT50zRuI/Nt2iBzwQK56bTZzKECsADwcGtW91MW0u1VJOegqWzv1u8jb83p3FF&#10;RU6svZhTdSlHnHWsJsLQox3/ACl+PWsKbUp3uG8s/KOo9q6UoSuGBAPHIrLm0AifzUbCk8j2p1qc&#10;7KnT2ChUg5N1C5p0rXMA4OadPewQExyYLHjk0kMZt4XVDhipAPvXOXjSi4bflm7GlUm6MEkOnSU5&#10;tnTRQWzLuRQS3cdqW7h+02zRDn5SOPpVLRg5hJY9B0pZ9XWGTYg3HPOOcVpzwjT5n1MuSbqcq6GX&#10;/Zc3mBCrbQfQ1tyBrTTiF4ZVJ+nFOs7+O7BIwWHPHarDIJUIboRiqp04QjzoqpUnJq5y51CdznJO&#10;OcV0FhIZ7QFuDjvVB9DzOWVwq9cZ61qRRCGEAVGHjNNtmlapDlQDBJFKUA5rJngu3uwUJVM81sR/&#10;JCFcbm9a2hUfMYVIpQU0NoooqzkCiiigAooooAKKKKACiiigAooooAKKKKAFHWnZplFO47jieKbR&#10;S4oASlA5oA5p2aENID0plOJ4ptNgwpRyRSHgUAbyACATwCaV7MVr6A6nLADLjPyk45Hb2r9FP2GP&#10;gO3gbwi3jrV7YLrmtwrHYI6HMNm3zI3P3XlIyfYY718sfsk/A3/hdfxEgbULZ5vCmjNHd6ijZU3B&#10;LZig3dixGCOuMmv0g+KXxE0r4PfD/UvFN+kLxafCFgskYIsrMNkUSj/abC8dFJboK/n3xKz/ABFa&#10;cOHMv1q1Gua3TtD57s+my3DqCeJq/ZPnb9vL48L4W8Or4A8PXDx63rCfab91PMNkR/q8fwl8ZI9E&#10;/wBqvgBWZSyIQxYbnd+9avjHxbqXj7xLq3iDWZTLqmpXTXksm7OWY8qB/Cq8AL6ZNZCHg81+n8Kc&#10;PUuHMshho6z3k+7e/wB2y8jysbiXianNL4QpUzvXGM54z0pKA2wg4LEc7R3r7VaanAevfssWUEXx&#10;Vi8VXMZfTfBunXfiKYsOG+zwk24J/vNNLEB64wK8kmu7i7upLq7fzbmdmkkfrlmLZP6g/hXsunAf&#10;Df8AZg1O+Q+XqfxD1RNOtC3DLplkVe4ZfVXuDGmRwdhHavFiR61x0ffnOR0VfcjYCeKbRRXUcoUU&#10;UUjUUdadTR1p1UgA9KWNxF8zLvC8lfX2pACSABknsKQHeML8xIOAOaCV3PX4Lo+C/wBnL7VZErqX&#10;ifVHtbq5T70UUK/NGPZyR9a8ibfE+FIkVkyWbrXqV6JLn9mqBpVKNZ+J2SIMMFleEliPXBAz6V5a&#10;5BxyOlXP4onHhLpVJd5S/QjoopR1rI6AA5p1GaKooKD0oopjG4pKeelNxU2JsJRRRSEFFFFABRRR&#10;QAUUUUAFFFFABRRRQAUUUUAFLigdadmmMbikp56UyhhYKXFJQCc9DSCwEGozB5jDnaSep7VMx+U4&#10;5OKqC8TzVQuoOcEE09FubQTsOtYfs6SB2DNu4p8k/lozHsM090G4AdT096jkj35Ug4IwaHHTQL66&#10;lSw1kXdyY8cA9a0pDjqcVTt9PitHLqvJo1SR0tmKKThT0HtUWlCneoavlm7UycGOQ43KT6A81Iux&#10;QQFx7+lcvb3E0c0bcklhkfjXSySCK2ErdMZOfSsqVaMldiq0ZQehm6zaSzbGXLc9uah0uwmWdWcM&#10;OQeRV5dZjlIQrtU8AnirkZ4B9envWfs4Tqc63LnUqQh7NlDWLx4SiJwScA1UsNQlWcLKSdxxmtTU&#10;bAXkeAwD/XpVW20M27KzuGIORzSnCr7TUqEoKmXXlWEBnIA6896hL2l44yFPqM1W19mjiiABwT1r&#10;L06Zhcgc4yAaKtVKXs7DpU7x9odNHAkODENgrE1OwlNwZUyxPpzWvc3ItbcOcADnnvVOPWY52C7Q&#10;NxxWlT2c48jM6XtFL2iIdCsWimMkuVB6huKXV7tzL5cTbVHStaNQuGPK/wA6pX2l/b5MoQn1qJ0Z&#10;qFqTLjPmndlPSbySSXypST2Fa0sq2vMhCgc88VU0/TBaykswZh0INVdeMgdM5ZQecelHNOlRXtNQ&#10;cYVKheza3zfKAx9uaniRIwVUYPT6VgaU0jXK7AQNw7Vs3l8unjLRlnPtSpVote0ZnVpyUvZoytR0&#10;2RbjzEBYn0Gau6Na/ZgzupBPUEUtvrMdywUptYnHPar4HOe1VSpwlL2iLq1Jxj7NmNqt+8UwWP5F&#10;J6VPo97LcmRWbgDvU15py3Dbjj1p1pZpaYK4OetKEaqrNt6A6tJwskWSQvLcCm+VBMQTis/Wo55A&#10;PJJx6CpNKSSOL97knHU1o5RlPksZqKVPn6mijJEeF4rMvdH8+cyJIoz1GavyyLAm9ztHXJ4pbeeO&#10;dcrg+4rWShUioGcXOmudENrbvFGqE8LVo9KKD0rSMeQxlLnGUUUVIgooooAKKKKACiiigAooooAK&#10;KKKACiiigAooooAKKKKACiiigAooooAKKKM0AKOtOIyMetMB5p+M8DrTKRWng+0IyHgYOKjsdPNj&#10;ucMMkdKtdGx39DT8Z4qFGE9TSMpwVijq90bOAMvBasix1GWS5XceCwFbl5aC+XY38NQ2+jxQkPxl&#10;TnHrXLUpVXU9x6HVCUFTLfmLCm9vugZ571B9qtbs7RtLHjGai1ze8K+WCFHUD0rCs3cXQCg5yOaV&#10;Wq1L2Y6VJOPtDqYY44flQYPas3U9MeRiyHex6heauy3AsLZXfliOpqjDrOZwCPlY4B7VrUlR5bNG&#10;VONRS5kJpOmPBKHclcHPzcUaxePDJgA8960w+4AngHoajvbCK7QDeoY9OaJ0rQtSCFXmneojH0u+&#10;d7gIXHzEDGa25ZlteWIXHPJxVOx0pLSbcRuIOQaZrbsRkKWA64GeKiHPSp3nqXPkq1Pc0LSz296e&#10;GUn0BFWY/Li+RcBjwK5nS1kluQUVgoIPSt6+vE0+NWK7nPStKVW69pIdWFn7NGdqOkyGdpEBY9eO&#10;asaRppgzI5wT2PBqOz1ozzFWUqDxk9q0yflDZ4PeppU6VSXtKQqkpxj7Mw9Wu5mn2KxVAaXRryaa&#10;fyySQDWhPp6XLbiRmn2WmpZybxjJ61Cp1fbXuae0j7MfPdpbH5mUY7E0kV1bXudu0t7GszWlPng7&#10;SRnsOtQ6LFI12WCMqA5OR2o9o3U5HsQqSdP2nU6AfKuMZB4rJvNDklkaSM7c1b1TUxbIqqvPaq9n&#10;qzTSKjcZIGDWlVwlL2bIpKpFe0RNpWnmwDFjlmGM+lZWpXUn2pkL4UdCTXSMQo+bAHvVOTToLx84&#10;BPpTq0uaPJT0KpVeWXPU1KmgzSTOVdvlHr3q9d6hDbPjIyO2akt7WK2BVAAR+lYWp2crXJc52569&#10;qznKdGkkghyVqzbNu3ube8UsqgyDkAdc1638MUE/wY+NEJ5X+ytMf/ypRH+o/MV4hoUEiNIxzgAk&#10;GvYvhndbPhd8b7dGGU8O2DjB7rqloo/nSlP9w6ku5rTjaq6aPHrvQmZgw+VfQ9607KD7JbgLwRVP&#10;StUNwfKk+ZhwPatTcF5PQVtSUGvaUzmqynzKD6HJXc8jPIC3zb8471taMZTCSSRx3qeTSYZ5DLjk&#10;96nhtxBGyrgjHas6NGSquomb1K0eWxXl1mO2JV1Dn2qa3uIb1GZFCYGawdQt5DcnCt14OK0dEt3j&#10;3Fzgeh71MJzqVnF7EypxVPnRqTQCS2xjIIxWNPoBMitu2LnoeM0ahqcrTGKHKgelWdM1A3KmOX5m&#10;A4+tDnRqVOSwJTp0+dErQfZ7NlQ/NtPSublkkWVhIck9PrXUu6Jw7KoPHzHFQvpsFyQVwfQiitSV&#10;WNqYUa0YN+0QzTA62gZzgdcHvUc+tLG+FGRnBq6IwsXlAjgVzNxYzb2G1hlxxj3p1ZVKKhYKcada&#10;TbOltJ1ulLbfxpZoRco6vwADjPequkwyW8ZZs4HJBrPvdVkkumEeQqnOBVSrQp0+er1IjRvPQsLo&#10;Wx9zsGQ9FB6Vfu8x6eyKM7EJGPpUOm3TXSnP3vSp5Jo1yHdQccqTVQjB0uenpcVSU+flfQ5did4I&#10;OHJ6dxXTwTiDTlaUZIGaRdPtZU3qoJPcdqdcQCW3aIEfdIFZ0qUqbbRdWrGokmik+vIhBEZAz1xW&#10;jb3KTRbwMlhiubk06YyhCrbAfQ1uQR/ZbMnH3VJxRSqTcm5BWhTjFJD7q1F+m0kfLzmqdvooilLl&#10;gQOcetZsuozec5RiFHJHtW1Yyvd244O49KIVKVed0gkp0YWG6wrfZlEYIGORWDEWMqheTkfhXTS3&#10;EMUYWV0Zs4xuFMt7S3LM6Jkt3HalKkp1NB06vJHVD2uRa2KtKM455rMXWy0vyjYjcc8Cr99AbmBo&#10;gM4UjisJdKnaUKUfaD12miq6kXZBSVOS1OlSTzYVYHI9RUV5ZpdIuWGfTNMmzaWGF6hfyrDfUp1d&#10;ScgZHXvV1K0KcLTVyKdGTlemzYtNIWGTf93HIJqHV4mYAk7gOSB6Vfs7gzWwdgeOajlvrZiVdkBP&#10;GCRmqUYOnYUXP2lznbNHNyPKyozXRTXYsbdd/LOMZNPjitkAaNQSe47UzUbUXVs5zyqnb7nFZwpT&#10;o0ZcrLnVjUkrooW2ss82xztXPU8CtVW3AMDkdjWBbaTKWVirYBGeK1b+Q2tmoXqBRQqTteqOpThJ&#10;2iLNaxXbnLKSOozS2djFbSNgYOMg1z0d7MkhYHJPUCuojkUxpKSMeX8x9OKKThWlzCqwlShy3MvX&#10;IpGCkHcvtVTS4XE4bY2MjnFa5vradtrsm0erDmrCQxsAYsAe1P2EZT9oHtXCHs2ivqF6bFEKEFj2&#10;qnaazLNPtYIATg9KsapaGdRgZI9O1UbDSXWdXfKqDnnipn7SVT92OCpunqbYYLgnof1pk1nBd5zj&#10;Ppmqutym3t0Vc7fUVj2d2fP4eQ8+9XUrQb9nURFKjKS9pB2OihtYrdCqAZx1rM1i3drtHB3Lt6jp&#10;Wn5qx26yMRz1z6VXGpW9xIEIAGeDmnUUHH2Yqbmpe0KGjW7rc5ZGUZ6kYqbVr17aTanU8CtVWjUY&#10;UDnpVLUdO+2hcfe/lUSpTowtE0jUhOd5FPT9Wd5kjkBLMwFbbsI1Jbge9ZNhpH2ebc5yQcg0utvL&#10;EoGflPGaISnTp3qinGE6lqRZe3trvJypI96nt4FgXaq4B4ziuc02aT7Sqk5BYCuhubtbSFSzAY5w&#10;T1opThNe0YVac0/ZoxtTs5jcF1DHHOQKs6NaPExdmwT1zViLWYblgm0ZPFXoyi4wmfwpwpwlP2iC&#10;dScYezZkahqknmmFPoCKNJ1KSSVopW3HpU2o6SbhvMi+Vu+O1LpmkC0be5BY96nlq+2u3oPmpext&#10;bUutKkLAuVAznk4zUIitryVm2/jWXrE7mfZghQeD2pNGlk+0qpOVLAH6UTqxlV9nYIUpRp89zeSO&#10;OGF0QdVIyO1c9fadNFP5ihiGPYda2r6/W0z8hx9KZZ6rHffu2TB6D61dX2dR+zZFJ1Ka9oiHR7T7&#10;MGdgVz1yMVQvb+d7tkjO1Qa3gpztAJ9RWffaH5zeZHIA3UrnmprU5qklTLpTi53qINGvjKzpLyQO&#10;Ca0mYAHJA+tVLKzWxUErvY9cdqoax57sfKJHtWnNOlRXPqLlhUqGsDnkHP0pdx9Ko6KZEixNkk9z&#10;WiQoB5Fa0pcy52YyXLNwG0uKBz05pSeKs5xtFFFIQUUUUAFFFFABRRRQAUuKAOadTsOw3FJTz0pu&#10;KLBYSlxQBzTqLBYaBzTqKD0qikITxTaKKncsKXoeeKTOOaeq+Z7mmt7AIRvBUck8YFW9G0O88S6r&#10;p+kaZA93qN9KsNvbwqWd2bGMAcnqKrCNXTJAeLO084B9RntX3J+wD8BWYSfEvxBAFlLSQaPDInUH&#10;/WXIz6n5VI45c9CK+W4jz6hw7llXH1dXe0fXp+J14TDyxFTlex9J/AX4OWPwQ+Hmn+G41juL4Zu9&#10;Rvohlri4cDzWGOqg7UUdvl7hq+FP22fjyfix49h8PaTdef4a8P71WWFxtu7on99K2OCARsX/AHWP&#10;RxX1X+2f8dx8JPh62i6PNs8U6+r29vJuw1rbhSss5HUEqTGvqTkdK/MUMTvBLMG53t94tnJJ+pr8&#10;d8OMhr5jiKnFGa6ynJ8n6y/RHsZnXjCCw9LYMUDrSk8U09K/opo+X2JFBYjaCx7AVseCvCGo/ETx&#10;Zo/hvR083U9WuUtbYAZAZjjcfRV5Zj2CknpWGpPQqT04zjqMjn3Fe5/D8H4IfCG/+IUm2DxX4uE2&#10;jeFI3HzW1r928vwDz9zEKMOMuxB4rCtPkhyrc6KcObVmD+0V4s03X/iCui+HJhJ4N8KWaaDo4BH7&#10;2OLmW544zNMJJc/7QHavKG5YU5OUVTuKH5gzfe4BGD9Sc0bT6GtKUPZ00jOpLnncKKKKozCiiig1&#10;FHWnZFMop3sIccEEFsA9SOorvfhv8Mbjx5d3F3eXI0Xw/Y4fUdScbUjUckITwXKg4XOTXALu3Dbj&#10;dnjPrXsevXs0/wCzb4WfS3MOlRahc2mr28R5kus+ZDI7DsFGMGkveVzlrznZKDtcwPi18RLPxS1j&#10;ofh+0/szwdo+5LCzzmSRiMGeQ92Y8+wrzrgHnrSjcylwCwBwSOQKQfNyaalzbm9OHsoWQtFFFIQo&#10;607NMpR1poEOoooqigoPSig9KAGUUuKSoICiiigAooooAKKKKACiiigAooooAKKKKAClHWkpaY0M&#10;eQq4HqcU40jICd3cUqqWIyKLXNG7AOtOyDnmsnVL57V8KCT7VfsZDNbq/wDEeoqKdSLnyFOnJQ5y&#10;QgkHHFYMmn3D3buEf64OK2ZryO3b5nUY5IJp8Uy3Kb0dQBzjPWpqRjN7m1OTprYXzBbxgv8AMyxn&#10;n0OKxJNYkErYyR3Nbbp5iMD3GKxJdDkeUsMqnoRjNc+IVRJKkXRcJSbZq2k32q2DZyfapZWRowjM&#10;vPBGaihtzaWhC5yAeBXOXN3MLkjPOaupiHThaoEaPtJ+5odIlhCCGVd2OeKTVozPahU+XjBFRaQZ&#10;JIss2PrTrjVorR9rqHNO8JU9dDNc7qcq6GHDYzSyBMNhe+K6B3NpYgEZcDg+lPhuIriMyRrtJHIF&#10;OuoPtFuVB5II4qaVLkjzx6l1KnO9TnxqcwmySQM85reglNzbgg/j6VknQZPMGXBGea0ZIzaWTrHy&#10;Qh6fSpourCTdUdVQklYW5aGRRHKytjoc0+PTIINrhck88elcxLNKXG44+tdHp8jtZefJn5RjB7in&#10;Sqxqzu0KpCVKFkyPWoTeQBYwcLzgd6ybSykZ1BUqc9x0rVk1uJWxsx6+1WoGjlj3oAd3cUpQp1ql&#10;x89SjTsMvLn7DYhT8zEcGsa21Oczck7c1t3dp9ri2HjA4J6VnroTQur7tygg4B6068K0qkPZvQKc&#10;qaj+83NEk/Z1deSe/pTWltp1VHZWc8delQ6mzLaARcYHI71zwaRZUZWy24ZA61VWq46DpUlJXOqt&#10;rOOBmKrgdj2qlrFrJMAyndj05q9ZbhaiSVgFHJB4zVYa3FJO0W0bTxmnONNwsZQU+e6MrTrCQXAZ&#10;8hQQSSK3L2T7Nb7h0AzUqBHQ4XgjrTZkWdBG3QdjVxpexp2iTUq88lzGbpusC8laNhj0zWmEHJ9K&#10;qw6bDayF0HJ9KtKeaVFSj/EIquEn+7Dyg4OaAm1SKfRmugkiuYBdwFG4wDjNR29v9ljVV59as5oP&#10;Ss1H3xub5AzSE8U2iruZXCiiikIKKKKACiiigAooooAKKKKACiiigAooooAKKKKACiiigAooooAK&#10;KKKAEAI7UmCO1SnpUc7MNgAJAPanIvqIOCM1Lx3PHtUYG7nvVee8S2cCR1Q9cMccVm2lqxpNvQkS&#10;GIzltz5zxmpnbYjMOwzSRTrLHuC5U9GHSnOMoc9COtGrWhfNZ2ZgvrDpcNjn2rZgkMsCSDknriqT&#10;6Km8yDndVx4jb2bJH97acflXPRVWDbqnRNwcUkNnmi5Dug9VJ5ohtLYBXRQSe4rmZnlSV9+Sa6HS&#10;5NtqrPwOvPeilVjVndodSlKELJkmoW5vIWjAJwDWImmzLIqkMAp4JFaU2siGZgBxVy0uEvELY7dq&#10;qap1pi5p0aZFdubPTwGBLEHB96wft8yyoSSF3CunuIBcoFcfKPWsxNECTl3YPGeig5xU1qc5Tj7M&#10;dKpC2pfhnH2VZjz61C95BIcEqc8Yz1ouoibV1jyoVScevFc6WbzVAzuzwKVaq4RSHCkp6nUR20ca&#10;h4vlJ7VDq1obmFAo3OOwGTUtlN9ms90w5AyCeKoya15cpIGAeh7VpOcOSzMoRnz3RTstMmWf5kYY&#10;POVNaOrStBaBEPOKtW0pljMg+YnuOaS5tVuo8EgHvz0pxpWp2pA6rlUvJHPW15OsikvnByQK6USL&#10;9lWV2C59Tis+30RY5N7MNo5+tTaqrS222PhVXpWdHnoxfOaVOSrJcmgjalayPtdQ+OhBq2sKCLfF&#10;8u6uVjDbwACTnoK6Tz/s1gjv8u0Zw3FFGo6urCtT5dEVdR017jBU7mHOByah0/SXSXe4KFTn5hjN&#10;Oj1vEuSMAnGT0rThlM6Bu3Y0QUK07im6lOFmZ2sXTxBQAfrVLTb2X7SvJI3DNbd7YpcqNxGar2um&#10;LBIWI6cj3olSqupuOE4qnZovSOkMfnOQBjJyarLqNvett2hgOmO9VtdWQxIRnYOo9qyLZXe4j8rK&#10;4Yfzqaldqp7O2g6VJSjzXOpVUCNsGzA6GvSvhnp5f4a/HN0By/hqyUEep1W0x/I/lXll3c/YLdd/&#10;LPxmvTPg1qrSfCH42yv8o/sXTYsnpzqsGB+QP5Vni6kJQjTZeGhOM3UR5Vo2liyffIcsag1meQTg&#10;KxVCcH6VsRfMoY9OxqC4s4bokl1JHOM10zpWhamznhVvO9QytHuPOugnmOwBFa15drZnLEADnBNM&#10;tbCKzclQA5H5Vn63G+5WPzKDk45qIc9Cnoae5VqWL8F9BekYUFvarkZRDjbXN6UjtcqyKVXIOMVs&#10;apcm1iBX7x7UUql17RhVpJS9mipqGjyTTmWJsA9cVY0vTvshJdgWbjPpVS01dndUY4yQOa2Ewqgt&#10;wPU96dJUpy9okKpKcY+zOe1WV/tRUthQep6VY0aaV3ILfKOhrSnsYbtskCpILWK2UhQBUxoyVV1L&#10;jnUgqSViC71KOxbkbpD2BpbW+t789BvrN1mBmvw4UlNv3gOKNDtnW4JKsBnqRRz1HU5Og/ZwVPnW&#10;5vBAqlRznsKxb3Q5JZWeNtpPUVNqOoNbybUPzZ4xSadqxaXZLyzcc1dSdGb9nURnSVSmudFnTrA6&#10;fCSW3OR69KwL53+3NubaD3NdS7qgyxAHuapSWdvevnKn8airTU4+zpuxVOryy56mpDoUrvvVm+UD&#10;86fdaqkU2xRk56CrkMCWiEIueO1YOpWkouRIkbnJ6hTTnz0aSSCPJWndm3a3cd2j4wWUE8dqmWMu&#10;hBB2NwT2rL0K1kt2Z5AQCOQe9JqOpSmXy4sqo7Vaq8lPnqkOknU5EJcaFmcsGCr6E9a0oYBb2+1G&#10;G7HBFZ+kag1xI0UoJPTmtN2S3I8xggJ/iOKmlGNvaU9BVXNy9mzlrlpAXD5LbuK2tFkcRkk5A5NS&#10;/Zre4nL4DLnPHerIt0CFYxsyMUqVGSqOomaVK0WuRopSawIZ2AQsPQCrVrdi+BZBtKjJFYd1Zzrc&#10;HarH6CtPR7Z7dWdztyOQeKVKpN1nF7BUhTUOdbl1o/NRgw+UjFZsuh7ZA7OGQngA9Kq3d9O10yRs&#10;VVauaLftcF45BuIBxR7SlVqclh8k6VPnRcePyLNkQ5O09K5pmKzNuUs3aulluYos7nQHH3SRmmC2&#10;t7gB1UEt3HaipRlWlyQYU6rpx57bkdkStpukBUY/i4qpNroSTYUJReSa1ZYgbcxZAwMCubuNNm88&#10;gI5B44FOsqlKKUR0HCcnc6W3u0vLcMmB7UXVqtzGBkZ7+1V7CH7Ja5YFSozg8Vj3eoTm4YoSFHUe&#10;1TOsqULVRKlzT/dGhBoaRzbywKqc9etWNQQ/ZWEXTacgfSk0q5M6c8+1S3F9BA21yo9ia3hGEqf7&#10;vRGXNP2nLPWxzcUZaQDBznpXRW8ogtNzEDaMkH2pyRWzqJI1DE915xTZoPNhkQfxKRWVKhKm20y6&#10;tXnepnPru2UnYSh7461qwzC9gV1UoPeuefSp9+wq20dyK20ga10/hxlVJxmlSqTcm5FVVBRSiPuY&#10;UulCMwGPU1Xt9Kjil39QOeO9Y0l7MJWJzj1rd06dp7ZeDThUpVp3sKcJUoWQzW4y1uvl8AdRWFEr&#10;GRQPvZFdBNqcNu2xyjOeACe9TQrHIm9Y4yT1K9qUqSrVLjjVdOnqhjyCxsUZ8Fj39KyjrLpKT/Ce&#10;M1q3sH2qAx9eOMVirpErSAFWCqc8iio6kXZBScJLU3om8y2R85LU2aGO8AR2UbexNRzn7Np+F+8q&#10;nisB7+VHVt3U8itKlaMI2mrkU6XtJc0NDeg06GGQsBjHINQ65D5sabBvxydvOKtWkpktRI4OBzz3&#10;qOXWLdX2AKGPHJFE4w5LCg5+0uYdhAftQ4P3h2re1Of7Jbx7GG49QD0qeP7nmKkZz1K84qtqNqZ4&#10;sqMnHapjSdGnaJcqqnV97YzLXVJvOwxwCe9bkL5j3HpjP1rHh0lwylsjnuKvajIbW0ATrjtSoynT&#10;jeqFeMJy/dEl1HbXajlS47A80sNnFbYKgBjz9PeucSeaOTeMkn0rpvMVIkmkIAMfOeO1FCcasm2F&#10;SEoRsmZutW80oUpllz1UZqrpFpKl0rYb5WBPFaiazE7BNo2irfybRJH8u7tRyQnPnjuP2koQ5GtC&#10;lqt41scIfmfjj3qjYanIlwElbJJxnNad/pxvIwVHzdiO1U7LRvJlJl+ZhyKymq3tNS4SgqZrhlCF&#10;2IA681Fm3uD95SfY1Q1tZvKTyiQo+8B6VlafNKLtBkkFh0+taVMQlL2diI0lKPtDpsJGCAKZ14py&#10;Y2knt2pqXEcjFVwWHUDtXTexx2Y9fkGKKKKszCiiigAooooAKKKKAClHWkpQOaYx1FFFUUFFFFAB&#10;Rmg9KZSYh+aD0po607I9aENDcUAEkAck8AU4c9OaiuD5K72wq8nLnaOOvJpNWL62W47BZio5b0HW&#10;rWkaZfa5qdrp2m2U2o3t1IIobW3jLvK2cbQByTXtfwV/ZF8a/GdoJ5LY+GPDTBWbVL2LDsvdooHw&#10;X4zhvu+9foD8Ff2dPBXwTg/4kOnNda7JGsV1q93G0t0zDqI9wARXHGEA6/xV+W8SeIOV5HB0aL9t&#10;WXSPR+bPUw+W1K+s9DwH9nv9gq20I2mu/EyKPU78RiSDw/C262GeVeZurOnXy1+QY5NfUHxA+IPh&#10;X4LeF11LxDfxaPpNrEwtbWPbEXULxBBEvLt9M9a8b/aM/bD8OfCSC60PQpIvEvi5s+ZAsm6C1OOD&#10;PMhwzA9EU57V+enj74jeJfil4gn1rxPrNxqd9N+8xMw8qIdBHDGvEYA67QM/xZr8vy/hvPeO8Ssx&#10;zubp4fSy6PyjH9We1UxWHwFPkpfEXvjD8UNT+MPxD1XxRqzlHuZCILJG3R20IG2OJT6KO/cn2rii&#10;R60xgeODQByK/prC4angcPDD4dWhDQ+TqTnVlzsXpSgqrL5mQvU4649qcvzHAG4+gra8BeA9X+IX&#10;ii38OeHITdanOfNkeQ7Y4Ygfnkd+iIgyWc4CgEkgCt5NQXMzOMeZ2R1Hwa+FyfErW767126bSfBX&#10;h+P7d4h1NB/x6QBgdiHoZ5mHlJH947uAaofGD4my/FbxrNrKWi6PpNrBHp+j6JGcw2NlENscI9wu&#10;XLfxMa6f4w+OtC0jQoPhl4FuHm8MaXMsuqaztMUniG/AwZip58iLlI09PmNeQgZrnpR9rL2rOipL&#10;ljyIQuSCAeaYBJkZPFS7cd6K6TlCiiikIKKKKDQKKKUDmgBpAH3she+PSvXfgZexa8uu+BNQeMWv&#10;iSIRWhdgEhvhzEw92+57k4ryViMH+VOsbm5s7uC4tbhrWWKRZEkU4KMDkEe4PNOJhXputDlRPqGm&#10;zaPqFzp12kkN1AzRtCVIYup5yPYcn2qrtIxx1r27xNZWfx18IzeKtKgS18aaTbKNa02L/l+gX7ty&#10;gHO4YywFeIbmG3dkAnAz3x1pPyClU54JdV8XqLikpxPFNpnQFKOtJSjrQA6iiiqICiiigAPSmU89&#10;KZSYmFFFFSSFFFFABRRRQAUUUUAFFFFABRRRQAfxCnMwUHJA+tNzyD6U1lEpAJAzxVFRFQhuhz9K&#10;eWA7jNNEYhU7efpVHVpzbohXq1TKp7NM2VP2jsXzbQzKTIu4460sSpCpVF6jGRWHpWoS3M5jZuAe&#10;la8lx9lG5+FHPPFYUpxkucucJxfszA1SGT7SSclc9u9XdBt3iZndtyHotXVubW/+6FYn0OanjVIR&#10;tVcH19KiFJc/tEbyq3j7NlC+1YQSFFXJ7gU/TtU+3HYykEVTv9MkMxkUFs+gq1pOmm3O9m2k9jSX&#10;tPbX6ES9nyabmi7LGMsQB71ny6XFM5kUZ3elVNXvZBN5WCB0BxTdIvJZZ/LY4Gcc1M5xqVeRjjCS&#10;p89zWEQtYAoYZrnL+CR7gnJrpJ7yK1BEi5PqaiguLS7O7CsRzgHNa1qcai9m2RRk6b9pYr6LC8cJ&#10;ZuQBnHrVe/1R1nAiyMHlR1rZwrAiMbAe1Yl7o8plLoCSe4HSorQnTpJUi6c4Tk3Iv6deG7BBPzen&#10;erLlQpDEDIxgmq2kWH2NWLsNzDHJrJ1K5l+0shfao6MTgVftfY0+eZmqSq1OWGxrHToHIJAIqaZA&#10;0DJGQFCnjNUNEuGkLLIdwxwfWrk19DE+DjPpmim4OPOwkpuXJ2Ofls5POI557etb+nD7PbDcNuOx&#10;4p0M0F2chQWHp2qwY8g8Z9qmnQVOXPEqpV51ySMG51SaSd9jYjQ/hWvZXJubcZOCazL3QnM7Bcqh&#10;+bnpWnZwC0tCp5fHHsamh7ZVXcqp7JxVtx8k8KK0cmCxGM+lRLpkAAkUb+5xzXP388ouG5NbGiyS&#10;SxYLdRinGqqlTksEqUqVPnTLN1mWAxodoAPB71iR6bN5+QrYz1wa3JL+G0bbJtLfWpo5VulLxgAA&#10;Z4q6lNTe5nTqSpq9hLeFktxlwCB0JqI6gkcwhI3Oxx7ip1JyCQcd6hFvFJL55wHBwB3raanGKSMY&#10;+9Jtk+KAOadRWhnYD0puKdSE8UMsQdaUnim0UrmdwooopCCiiigAopcUlABRRRQAUUUUAFFFFABR&#10;RRQAUUUUAFFFFABRRRQAUUUUAFFFFAEm3kZ6U2X5TgdKztZkmVUMb7Fz1J4o0W5kmLLKSwHQ1nKt&#10;FT9nY6FRlGn7QunODjrWVrGnSXV0rDLDZjI5rTuZltySSB7E0yHUI5uMru7DPNZVlGovZsdFyprn&#10;Q3TIHihCPkKvY96z9S1OQ3HlxA7VPIraiJZhwSAaydQ0d5bkyRHvyBUVo1FSSpF0ZwdVuoiXS797&#10;s7CD8vNXZZQpBchR3ycVV0zTTatuLBS3BzxWVqtxKt00ZOE6bu1PmnRor2ho6Sq1PcNx9OtrjDqV&#10;Yt/dOanZIxAYgAMA1i6FJK7MC3yjoexrTuNShsBlwHY9RmtKc4OPtGZVITUvZo5+9sZmnO0MQeMg&#10;Vs6NatbwkucADJBp8N/DffdAX2zVpQVGMcHippUIKXtImlSq2vZswL3VJnunWMnavOB3rQ0i7N2N&#10;pPzeneoLnQzJOZEYLnqM1d06zGnhzjLEYzUQjVVZtsdSVJwsiSaeOIkF146jNRra2s5EkYDMfTnF&#10;YV88ovW3HC+pq/4elZ5XVgVXBwSOKPaxqVORofsXSp86ZqXEfmwGInHBArn5tNmeYJtYLn0rYvNU&#10;S1bZt8xvUc0+yu1vOMfMO1aVFTqS5H0MqbqUo84kEL2VrkHIUZIrDn1Gd5mZCQo5IrqGTI2Y4bg1&#10;j3OhO0xZSUT371FanOSSpmlCpByvULenXJuIFLA0+a+gTIJXHQ80QQG1gG0Zx6Vzt1I4LblKnf0I&#10;pVKzoQtPUI0lOdzpUtrUx+YijLdxTLuD7VbtGemCAag0WR5ozuU7VGc4pt5q6xEiMBhnHHNae0hG&#10;nzPqZ8tR1NDMOlzeYFKttB4ODzW3KDb6eQvDKpP04qS0vVu4eBl15wOop5hMyEMDgjHSqp04Qjzx&#10;KqVJzlyvoc0b64353lgOSBzW/ZTm5t1LfL7niqn9gkzFgwRPfjNXpLcQ2jKnzYU8DntWVJVYybbH&#10;WnBpIZJqNuCY5CjEdMkYqWJI12lY4yW7r2HrXJylnuCMHOemK6LTpSll5kg2svGG4OKKVWNWd2h1&#10;aahBWJdRtftke0dhxivRPhRpskPwS+NW7IU2Wjrz6/2inH6H8q8vm1wRvhRn6V7D8Kr9bv4C/Ghi&#10;OkOjc+n+n/8A1x+YrGuqdSaNKXtKcGeS6hM1rZhV6gdqw1vZUdWBJJPIrp7q1EyKp6n+VUX0ZV+Y&#10;dua1r05yl+7M6FSEY/vEXVIeNJWIGUOc/Sqo1O3eTynVX5wOeKW+3LY7YwXODwoya5/DKQwBMn90&#10;dfypTqulohwpKep1SoWGY1jVfYiqWpafJcoNpyfbtUkcrRaersCrY5B7VSbV2Vl5wpPXtWsqkOSz&#10;Mownz3Qyw0l4Jcygkg5yRVzWpmit0UZCnuKtWz/aE3ZyD3FMvIUul8tmAI7E0/ZWp/utA9q5VfeM&#10;G2uSsy7XduRXQPKsUCSOcZ6g1BDpCRlWyBzmk1tCYFVAWGOdozis6cJUqUufU0m4VKlhRq1vcSBC&#10;o2g/nVnjI8tSpPIXua5hEbcAuS1dJPP9igiduW2dfSilVctWFWkouyKupaaZwjKDvJ5x2+tR6fpJ&#10;gk3SdR0J9agGsyGXnOD3rbifzrdWzRD2NadxTc6cLMyNakljKgHjPWqemzv9qUBsjcM1u3FtDchQ&#10;ZELA/d3DNR22nRROxC9O9ZyoyVTnuOM4qnZolmu1thl2A9ietQw6tFeyCPbg5wKr67AzpHtUtz2G&#10;azdOhlS6B8t8hgfumrnWl7T2dtApwhKnc6XaEPHPris/UdIMxEsbgE9s1PfXJtoVPR24x3rNtNUk&#10;ln2SZUZ/i4qqtSnJ+zZFOnUivaIv6Xpf2Tc7tlj39KzdakkeXaWwo6Gt1Hwm4j5fWo7m3trxOGQs&#10;OwIzVSpqUOSm7ChU5Z889TE0KWWWcIzfLnvW1daklkSpXe3bFLbWUNoAy43H9KzdVikeZSqMwz1A&#10;qLTo09DS8K9TUsWeoJdTHIAY9Kvj74HqelYmkWsi3ZZ42UZ6spFW9VuntyQvDH7v1ohU/d+0kKdN&#10;e09nEbe6I8k5kQ7QTzVjTrRdO3ZG5mGM1T0/U5HZUlfLE45NarMqcsQAPWnRVKS9okZ1HUi/Zs53&#10;VWJuzngHuat6C8sjFSfl7E9KvTW9tetncrH2Iqe3t0t12ouPelToy9r7RM0lWj7JU2ive6olmxQr&#10;uPqO1LZahHd9wWHvzWTqdrO9ySFYrnqBU+g2UiTszRsB6lTS56jr8r2NVTiqfPfU28BwQ3APrWXc&#10;aIZJi4cInvxmmateyRSeWgILfKPxo0y+eVvJlbcc460p1aNSp7OojONOdNc5dt7YW0bBDzjg1h3m&#10;4znzFLE8ZxXRO0cB+d1Ue5xTPJtbxsqyP/ukGtatNSj7Om7GdOo+a7RV0FmKurA7QDjI60l7qwtp&#10;dirk+grThWK3wFArm9St5nvXZI3YdiqkioqqpSpJRNKbhVleRsWN+t4pyPmH6VZMe5cNkK3GTVDQ&#10;7FoTvkO0nqG4NV9Xu5WnMccgUDtmr9r7Onz1TP2XtKnJT2JrrQvMbcrgL3GatpB9mtCqHnBqho19&#10;JI7RSHcegrSklSI4kZU9mOKqmocvtKegqrmnyHL3Yb7Qd6kkng4rc0hHjgJY8Y796nFvbXrHYyOe&#10;+0g4qaFBGRHkADpWVOjJP2iZpOrGaUGjMu9bEMm1BuAODirdjqC3aHj5sVh3NjOZJSIZD82R8prY&#10;0e08hAzKVJ6giopyqKeppUhT5NC60IlQgnG4YqmdFj3hjggHJrM1O+ma8ZI3CAHjmtDSbt2XY7b2&#10;PFV7SFWryEeznTp85bniJt2SM7QoPFcy8ZE7AqWY8DArppbmKEndImR/DuGTSRR2lyN6bS/oD0rS&#10;tTVWXInsRSqukuexFp6PDaAucADODVGXXWWV0CnaOhxWxPEDDsUg5GOK56bSpftBAVip74rOs6lN&#10;JRLouFVtyNq1uGuoVbBJqa4ijuIwsjAdiO9VYIHtLbhuQM4rHmv5TM+Gzj0q6tb2ULVCI0vaTvTN&#10;pdItV5QuSOnFP1BPMs/KXnCnGKr6VM8qbmbI71Ym1C3R9u9AfTIqrU40+fuJqbqHOi0lDhRnOa6J&#10;ZfsenguN7KM8U9IoJFLxlWY9cHOKdPAJrfywfvDHFRTpezjzx3KlV9o+RmLJrkrMGXKqOcGtm3kM&#10;9uko5J9Kwxo8vnlWVgg7kcVsSIbax2ICflOdvUVjRdWEm6prVUJRSRJKFlyrkAHg5qGCwiicso4H&#10;INc69wyzMd0nHqDXRWEhltVLcZ6ZrWlVjWndozq0pU4aMmdSyMBnJGBVC1sJ7e535OCefpV7zkV8&#10;F1B9CanyxHQ8jNdDiqjMIyajqMoooqznCiiigAooooAKKXFGKYAOtOpoHNOzTRSCijNGaYwoozRm&#10;gBCR602kblqdiluIQc+9KFO7GD1APtQiqzBXG5CcFfUeldR8Nfhlr3xY8VWmiaFapNeyJvnnYlba&#10;zg3bfNkI7D9cYHNceJxVPB03WqySildt7WNoxcnaO5m+F/DWreMdftNF0Gwk1XVLmQRxWsK7iWz/&#10;ABf3VHcnAA5JAr9A/wBnf9h/RPhtJb694yNv4i8UptaKwJ32ViTg7SD/AK5vcgAdlHWvVvgP+z5o&#10;HwI8NjT9OiGoa7cxKdQ1aZAs0jDon+zED91B0PPJryj9pD9trTvh8bnw34Fa21rxb/q59Rco1nZK&#10;OqHB2yyDsAdqnnOa/m7OOKs34yxcsqyBP2a0ctrr16L8T6fD4Ojg6ftsRue5/FP4u+Efg1oUWoeK&#10;tRi0+1lIFnp8aK0k5H8MUY529s9B3r4M+OH7cfin4kpPo/hZG8KeG5iyvJG5N/OvTBmPKKR/COPe&#10;vn7xJ4r1fxrr1zrmu6td6tqt2W8+6vpC8rDsueiqOyqMetZRAHcV99wz4c5dlCWJxj9tX7v4V8uv&#10;qebi8zlU9ynsSTTPLNIWd7oSHc7zvly3rnvUdA5NDZz0NfrihGEeWn8J4nMxGIAOePrSD/W+Wfv8&#10;ZXvzTJWOCSoKjruHH410/gP4e+IPif4ji8PeHrNtS1C5QvMT+6itox953c8KijkscAAZNOUlHVlR&#10;i57Gd4Q8Kar458T6f4f0KxbU9U1Ob7Pa2yHHmN3y3RVA5ZjwoyTgCvWfHPizS/g14N1X4b+Br6LU&#10;NZvyg8W+MID81zJH/wAw6zPUWyPgtKOZWH92jxR440X4ReGr3wT8PL6PU9f1S3e28T+N037roqCX&#10;tLA48yK2HIkYgGU99vNeIkEbI1RNqkhFydoHUtzzk9s1zpPEPmn8PQ7G1RXLH4hF2oyR5ZYogyA4&#10;yWJ5yfbPenUEHB4oUHBrpOHcKKXFGKRYlFFFBmFFFKOtAABzTqM0ZqirEbA7ulPQEsABzmlPQ0xS&#10;SwB4BPXHSgVtTf8AAnjO68CeKbXW7By08Mqk2p+7Nz86OP7hHA+tdh8b/CFnZalaeKtCCt4a8RRi&#10;9tBH8ywSHiWIkcAg5461T8MfCeXVfDkXiPWvEmneF9Mmdorb+0HkLXBU4PlqgPI9e3euj8R6x4Z8&#10;L/B6/wDCtr4t/wCEu1C4vo57cW9pJHb2mD87gyAHLj5eOB1qonJUqxdePsfi2a6fftoeNYpKfmo2&#10;+8PrUHcLSgc0DrTicChIAoprSImNzBc9MnrSggjIIIqvIkWigEHoc0UAB6UynE8U2kxMKKKKkkKK&#10;KKACiiigYUUUvTnGcdqYhKKY17GJBE2FkPAUnB/KpMH0peRTTQlB6GkMig4LAH0zTiDtzjj1ovqI&#10;RDgE9aYl5E77FIL9MA809lKo3bI4Jqjaaa0d15xPGc1Lk7m1KKkm2aO0txjrxUF3ZC7UA8Fegp11&#10;OY432nBwcGsJdQuBcZMnGemetZ1q8IaM1o05y1uadrpS20m8EbjUGtCQLnl1HXHPFaaSA2yyswGe&#10;uTUEkttKdrTxgHj74qZKEoWphBzU7z1MDThIbhSgKgsOoreurr7FGm75mY4qRbKONfkXPGQRVXV7&#10;KSWFCp3kc/LzUQpSo0ZJF88K09SCHWTLOUZSBnGSK1YsFQxOB6mues9OuDOGZHC5zkqa1dWlNrZj&#10;B24XIoo1J8t5DqU4X5Yj7vT0u2yWAJ75pLLT0smO7DHs3asa21CY7SxwpPfvXQQyBrcO5wo5JPSi&#10;k4VJe1FUU6UVEx9YWTzQxyVz+dRaTExu0IUqm4ZBHbNaz3NpdPtaSMAf7QqysMcIBRcnGRij2SlP&#10;2iD2rjD2bKmo6ktoxCjJ9KgtNbM7KhQgsQOaXVbEzhXRSz9woziqthpskdwryZQAg/NxSnOpGpY1&#10;hCnKmbZGfpVW40pLoknBxUWr3Rt0VRkBuMis2xuj9rQF5BlgOe/NKpWjKXszOlSlGPtLm7aW0VoA&#10;oGPesjVYG+0ltpxnhscVtSOkYDSOqj/aOM1ALm2vH2F046fMK1qQpuPszOnUkpe0sZuiRSLcMWOB&#10;796n1DUHt5vLXhuw71prDHHwoAzwDWVqWmyzHz0y0gONqjJxUThOjRSiaQnCrO8h+l6s9zI0UgLH&#10;oDWlkIQWIA75rN0nTGt5PNc7TnJB4pNYunicLyA3ANEKk6dPnq7inSU6n7rYsyadDdyMxAx61Pb2&#10;gtxhMfWsjRrt5Z/LZuAfWtuWZLYZd1QerHFa0ZxlH2hlWU4v2ZgapZSyTlgGP0FaOkRPFCfMO3jo&#10;3FWkaK5OUkV8c/KwNPMYPFJUkpe0THKq3HkY2ScQjLEBT696fG6OobbjPQ1HcW4uFCtxj1p6R7EV&#10;Oy1paZl0JKKKKYgPSmU4nim1owCiiipMgooooAKUdaSlHWmMcelMpxPFNpsbCiiipJCiiigAoooo&#10;AKKKKACiiigAooooAKKKKACiiigAooooAhlhjulCOy/L2JqaGCO3QhQBkcGuXtr6Vp8luM10qSfu&#10;A8h2AdS3FYU5xqycmd9aEoRSM3W4ZDsOcjPWqel2krXAYZO0g9K121e3b926q/YEGrEaIiCSMbd3&#10;aub2anP2iY/aOFOzRW1O9NjGpU8ntVLT9YaWfDHGTjmr2o2X2yIcHNZ9jo8kE4d1YKDnkYzRP2yq&#10;WTLhyKmbmQV3kjA71UntLe7PODn3qLXZHit0EWVU1k2l3L5qHOQGBNb1a0Iv2VTUilRk17S50Vra&#10;xWqlQAKyNZgZm3BSR6gVryTLFbLKxGD1z3qqNXguJFRkG3OKdRQcfZmdLnUvaFDRYHEmSrAZ6kcV&#10;b1e/MGxUPOeMVohEPCDZnt61S1LTPtQG373t2rPknRp2iac8J1LvYq6ZqpabZJyzHArYZ1QZYgD3&#10;NZOnaR9mm3SHJHOTTtanaMKADtPenBzp0uepuKcYTqWplmW2tr1s/KT9amgt47dCqjHHX0rA0yd/&#10;tSruyCwHFbs1ytupLkAD1PWilODXtGFWE0/ZoxdRs5vPLAMR2IHWrWjW7253scE9c1bi1SG5cIQM&#10;ZwOatps3ABSwzziiFNSl7RMJ1HyezkjI1PU5I5QkecscAipNH1CS4laKU7iOKdqWlNdy7o/lxzxU&#10;mlaX9jYl2BZu+elZL23ttdg5qXsbLcuyyLbj5yFHucVXNnbXX7w7Tjnr1rN1mSR5vL3fKO9RaPNK&#10;1x5ZyUz+daOrF1ORocKMo0+e5vxqkcTCIbVIxWDe2bJclEUlT82QO9a+o6gtmqjafpUdpqkN2QpU&#10;K5OBnrmlVVOo+RhSdSnH2iG6NZNbBnc4z1BqhfahO92yRttUe9bx4O0DOeMVm32hmVvNRwp6lc81&#10;VWFRUkqQqVSEpfvBNHvXnZ45DuOOKuNdxwNh2UY6gmotNtBYhicF2GM+lYmrLJ9pPzcetLmlRoKU&#10;9WVGMKtTkNv7LbXDmRACx6YqS4twIdgPJGKydBMzyFTnaOh9a0LrVUtWZCu+Qdh1FawqQdPnZjOE&#10;1U5EY02mTC44VsE9ccV7d8KNPNh+zr8ZJJWCCQ6JF83GWa9d9v1xCTj0B9K8rstRS6I3Dkdq9k0e&#10;Maf+yn4ruHIVtR8YabYcnG8W9pdSNj1+aVT+I9a43TgrVEdkak37jPBLnUriW4ZlJATjHtWtpM8l&#10;xGWY5HeobjQi0hkDBVbse9XbOAWsLAehrelGqqrbehz1JQcUkJJfQxOASOvTNNSC2ldpEUFj6dqw&#10;NRdxcngj0rT0LeQSx/D1pxqqpPkaCVJ06fOmaNzB5tsUHJIIrn5NLlaQKVbaD6VpXuseRJsVct3A&#10;61PY3y3it8vzD9KmoqdV8hNP2lKPP3Hhfsen4U/MFz9K59r2YzFucda6R13KQ3AIxzVGXQhI4dXC&#10;qOcZ61denObhCn0Ko1IRb9oW7CdprYMwPHNNm1OBGwWQH+6WFPMYhtGRDkkEcVzF0GSdgylieAQK&#10;mpKdGKSHSgqs7s6dFjkTescfzdSvamXkH2qEx+2BUGmRulsCxx7Gq760Y52Xb8oPXtWvPBU+Z9TP&#10;2c3UuinDpconKurKoPUitm5JtbAhDkqpPH0qayuUvEJIycdadJCDwwyp4P0p06cIx90VSq5S1RzP&#10;2qVHSTOSSOK6S3l/0RXchC3UtxVRdGWOYyNgofuj0qe6QtbMgGcKcflWVKMqTbqGlWcKiSGHVIQ/&#10;lsVfsGzVyNI1j8xFyT3Fcq8TbsAHdW/Zb4bQGQ7RjPzcZooV3KV2OpSUYpIfqFn9tiGDhux9DWZb&#10;aLJby7pSSM9aJNeImdAp2joa1LS4+2WwbO4dMil+5rzuEnUowsM1VzbWIC9x2rCgnkjkVgcnIyBX&#10;RzJHdARO6rjsTVaLSo45SwwyjnipqUJ1JJwYU5xUdUTiQLbLK/1INVv7YhmkEe0KM4BqTWIjJaAQ&#10;9h0Fc2lvK0qryDkVVWpUpOyHSp05q51seAAwI9uaq6jY/bgAPvfyqTzPsenr5g5A4JrG/tuRJc87&#10;T0ParqVKahaqZ06c3K9It2Wk/ZZt0hyRzml1i4aNABwrcZ7VoQN9ot1k+9u6026jhul2PtGPer9k&#10;lC1MSqv2l6hz2mSOtyvzZBYV0clyLaMu52gDIB4zUMemxRDeo6cg1HraGW2XaC3HYZrGEJ0aMlEu&#10;c4VqmosWswzuqlBycVbGWdfLO0E9K5q2tpGdQqtnPoeK3byY2Fogz+8bgH0NOhV0vVHUpJO0SPUN&#10;Ja4cncA45FN0/Sfsj73YM3XiqMOpyxyHzSTnuelbqttt0c9WGceop0lRqS9qKq5wiqbMjXJirJwS&#10;uecVW0mVmu0C8JuGR7ZrZuRb3SgEruHbIzSw2MNuu5CNx9O1KVGUqntEw9rGFPlsLfXa2gJKEemR&#10;1qrb6xHO4TZgk4pNZt5JooyMsAeorP0/T5VulchtoYEnFKc6kalkOEKcqd2dBgnO0ZxWfd6MZz5i&#10;sC/Xg8iptTujZQrsPLccVlWepztcAHOCRmrqVKbfs6hFKnO3tIGpp2nizbcwy56H0rP1kP524nIB&#10;zW0ko2hmwB71DKttdsQWTPTGRRVpqUPZwdhQqvnvYw9DErXmQSiFuc9MVsX+opYkqV3N2xVmG0it&#10;iAq+9Z2t2pnZDGCxz/CM0nCpRopR3NOeFepeRLZ6qLllVlwScc1pFMDC9+nvWBpenyrNucMvPcYq&#10;3q189sqqhwxPBq4VJU6fPVFOl7SpyUhb7Rlc7gf3h/SrWn2CWUefvuR2rK07U5TcBJTksQM1uSSC&#10;BdzMFHucU6HspP2iQT9rFKn0Ob1Qst5yCOe4q3oG4TPlTg+3WtES2l4cMFdzxkHpUqRpAQI1z7jt&#10;WVOjL2rqJlyrRcPZtFDUNVFtIVVSWHYdadp2qLe/L/H0x3qlqWnym4MiAuT2UZqXRLBreVpHUoT/&#10;AHhilz1HX5XsVyU/Y6bmsQB94cdxWbPoyyTeYpCg9RUerXskbbBkFuAabo167yGKVsk8Cic6VSp7&#10;OoiKcJUqftEadvarbRMFI6Guc1CNjdZAPXrXSyyraglyFUc/NxUMb2l8cqFY+xzRWppr2ZNOq0/a&#10;FXRI5EDls4x09aLvWPJl2IpJB6CtWNEjQqq8kYBrA1DS5hPvQM2T2GadVVKVJKIRdOrO8jTsb03a&#10;sSckDkelXMqUIZgoIxkmqGj2BtlZ3OCRyp6ms/Vr+Rp/KT5VzjBpe19nT56m5HsvaVOSnsX/AOyY&#10;5ZS3BX1FaUSxxRBAv3elYuiXMsrlHJAHr3rXkdYhl2CD/aOK2oOEY8/cmqpt8hiX1lcXNyWjDKM+&#10;lbkKtCqq7bz5ZGfwoV1cZVgw9QaU9K0hTVOXOgqTbj7NjKKXFJVHMFFFFAgpR1pKUdaYx1FGaM1R&#10;QHpTKeelNxSYmJRS4oA5pCDFJTz0puKLGgDrSnkU2jCnhshe+OuKEwNLw34Z1Pxj4isdB0a1kvdW&#10;v7hbS3t4+GaVuAM9u5J7AE9q/V/9nz4EaT8BfBtppliiXOu3YSbUdSSPmebGVEfdYhyFXqOc183f&#10;8E8vhClzHqPxG1O2WYZk0/TCR6HE84PqCqKpHcuOxr0z9tr4+SfDDwJH4c0S5Wz8UeIFaJXRwTZ2&#10;2SJpgfWTBRfTkjpX828aZniuJs5hwxlkrQi/effZv5R6+Z9TgaVPCUfrFTqeV/td/tiO0t58Pfh/&#10;elbdQYNU1yLjzFGR9ntiOijkFx7qDjNfFLhEIB8yXBJJkbLFj3J70kbyRpIA5cNxuf5nJzkk/Wk5&#10;c5PWv23h7h7CcP4SOEwcdXrKXVvu/J9EeBiMRPET5pPQWk7Um/jk4Hcmr2g6HqfinVrbStDsLnVt&#10;UujtgtLGBp5ZD/sooJbHsK+jcox1kcai3sVEdcNggkAk4PSljbzJAmGY8ZVMbse2f617IP2ef+ER&#10;hhu/ih4ysPAMJGRoyv8Abdfk9hZoR5QPTdI4A6kVZPx30L4bwpa/CTwimhX8R2t4x154rzV5T/ej&#10;QgxWwzzlAzDruFc863P/AAUdMaTjuyvoX7P0mg6ZbeJ/ixrA+HegSp5llp/kZ1vUU6/6NZsc4Yce&#10;bKVUZBAIql41+N/meGLrwV4G03/hBvAdy6vc2cM3m3uqSJ92W+uFG5+eREmI17DPNeZ6xq9/4k1a&#10;71LV7+51TUblzJNeXcm+Rm64yTnH0GKp040HLWq7g6iX8MGZTCqIQkG7IiCHCN6rnnnvml2Ad6Sj&#10;NdVjmCiikJ4pgLmkJ4ptFTcVwpcUAc07NFjQbikpxPFNoEFKOtJS4J7UAOzQV3AjOM8Zpo6n26+1&#10;OYHZkcZ6E9KpMZ6z4vifWv2ePAt9EQYtIvbzTrhAefNkYSoxH+6MV5GAcEnOAcE+/pXr/wAB7pPE&#10;Ka/8PtQHmWfiGMC2ZusF+o3xOvsQNv415Nc27WVzLbScNEzIwPUsGxmnI48N7sqlLs7/AHkWKSnE&#10;8U2oN7CjrTuvXpTR1olcRozMQoAzk0XsrlIS4jS4QDbjb0oZdkIxzTLedJwdrq2PQ5qY9PY1C29o&#10;iytdu0KK0YLMeu3mnxuWiVj94nkd6eEDdOfpR5eKlKXPe4PYKKOlLitTISilxRg0CEpcH0oUZYU5&#10;+GAHIo8hjD9DTSQo5OPqakJAB71Tv7SS5CmNsfj0rOfubG0LT3LQ7H9af14BqO2iMMSK53n25qhq&#10;eqG2k2qpyeKJT5Ic7HGm5z5EXzbQkrO65mBwPUe9POSpx1xVCwuzdDJ6ir4dY1y7BR7nFEXCUfaC&#10;kpt8j6HOXcky3JxuPPYVt2BeWAB3C/U06OGGaQvgEdc1KBGDtGBnjNZ06clL2lzWc4uKVilca1Hb&#10;sY2XzFXjcORVyG4W7gVkG0DmubvLCUF1AJy/Yda29Mhe3tgWzhRkis6VSbrOL2LqQp04cyJpIRcK&#10;ygjkEVQOiYcHeMA5qrd6jKbo+SGwOoArQ026N0pBHzDqKOajWqcrWw/Zzp0+cW5BW0dADhVP8q54&#10;5eQZ4Oa6mSSNFIkZVB65OKi+yWk/KgH3FKrS9q/3YUqvs0LZvIunmaQ42jGDxkVTfXAhGV+XvWlN&#10;FvtTCDxgiuak02fzmUo+0dDtPNOu6lLkUQoRp1eZyOlhulvIFZBgelJd2y3sBVv4QeKrWI+y2hJ4&#10;KjODWTcalMZmMZ+Ucke1VKsow/ekRpOU/wB0XYdE8giRmDL2XPNWdUVvsWIwQApyAKXT52uYVJzx&#10;U8tzAoZXlQZGNpYVXLCVP93oJymqn7zU5NMluBk+grqTP5FvE7/KFjzzxSJZWxw8agk915xRfW5u&#10;YGiA7ECop0pU1dF1KsajSZQXW/3p+U7TxntWskq3NupC9ehrnV0yZX2FW2j2Nbbf6LYcHBVSfpSo&#10;zm5NyCqoLSIy8slvU2FgpHTJqCHRxaspYhyDkEVlHUJ/OLHJXPXtXQWU3nwK55xzTg6Vad7BVU6U&#10;LFTWlLQpgZx1xWPZoxn+XOc8V0U13aklXdAemCwzUkNtbKFaNQS3cdqUqSqVLocKjpwsxl1OLGxR&#10;m5cisy11djNhuATjJrS1CH7XGYxzj0rEt9KmNwQysFHQkHmio6kXoFKNNwlc6GPEibs8HvUF1aLe&#10;lQSCUOaZfSm0sMJ1Cnp2rHi1KaMo+SSxHFVVrQg7VFccKMnrTZtW2lJauXBG70pmtRmaFQql8dQB&#10;mrMTl4EkIPPWpggYHBBFbcsJU+SGhhzT9pcwdKtJ0uFOGRNwzkY4rdk2qc5HHvTCBH0oC7+vFTTp&#10;ckBVZ845HWUnDAkc4Bpcj1qNIBAxKnO7jigDmrRiS5oPSmjrSk8VpcVxtFFFSSFFFFABRRRQAUUU&#10;UAFFFFABRRRQAUUUUAFFFFABRRRQAUUUUAFFFFABRRRQAUUUUAFFFFAFJNJhA+7g1NqC7re4QcgL&#10;xjvxU8bFx05qKSeKLcHdRgdCai0IU7HXec3c5lY2ZsAEN/KulR/s2mgyDLAEgmnJbW7p5iJnd3Ha&#10;lnjE9u0QPYgVhSoKDbRdSr7R8jMd9akVhjNbFtO11ApINYU2jyq4AVjz6VqxRPbWbDdghTxWVFzU&#10;rsdVQcVYs3EMd2ojZ1GPU1Xg0mOFyx+76+tYMt9MszcnNb2mSvcQKzNnHJFaQnSrTvYJwlRgN1mJ&#10;prYCMEIgyawERnPyAlu2K6ObV4YDtyhGcEEjn2qSNUkUSxxxqD1x1qZU41KmjKhUdOnqhtzObG3i&#10;dhltnX0NZcWtSGU5BAPQmti9t/tluU9uKxI9JlEgDBgq88ioxHteePshUnCUJXN2Ng9sr5yT2qKc&#10;Q3a7HIXHqajui1tYfICWCk8c1gG7l8xWySSeRW9StyRUampNOlzao6C00+G3k3hcgcj3qrrsZuBl&#10;BgDkitC0fdZb24AGcmq761bQsEZVZicDJFOSp8liYOpz3RkadATMhAPDAnitfUbj7HECjDcR2NWV&#10;JdDJGsYB67ar31ibqH5VJOOwqPZ+xp2iX7T2tS8jLtNVlM43NgE45rcjk3KGPTt71kQ6K6OpYEDI&#10;6irurSNZ2qhcjinQlOCvVCooTlamSSx210SNylx2zzSw2cVuAyY3d/aubgnlWXzc55ziumjlVbMS&#10;sR0yRSpzjUlzMK0JRikjP1m0kmCupLAHORzVTS7CQXKyEHhgelaSa3C7CNlG3pV1WjYBkwg7e9Cp&#10;06s/aB7SpCHs2Z+tXr2pQIfnY4+lVNP1ST7QI5DuLHH51palp32xVxw3r6VTstHNvIS53Ecg0ThV&#10;dT3HoaxdJUzTZhGNzcD34qvJFbXmclc/WoNc8yOKMAnBPWsiylk+0gBsjPODSqVYqp7O2hFKjJr2&#10;lzpbeNLZcKuPesfU9PkNx5q5OT1FaktwILdXfgdeeM1Wi1lLpxGY9oJwCa0rqnJeyFTU4ydQh0TT&#10;5FnLSZVc5ywxXrvja4fTP2UfAVumVbWvFmq3/wBRDbW0St9Muwz7GvN0KqMFgAe+a9R+NFkw+DXw&#10;Q01AYidN1PUdjcEGe/kHT/dt8Vz4in7OmqUTShV56jk9jxrTtRklkWGY55AzWrLKkA+ZlA9ziqVh&#10;pQtnZnYMRznNVtbkfKYVmXPJArZSnSh+81M3GFWp7mhe+zW982QVcj+6c1OkS2ylVXBxxWBpJmku&#10;1CNgbhkVtXl59iyrjcx6VdKcGvaMVWE0+RGPf6bMZzIoZifQZq/o1k1pl5MrnqG44pbfVFlkVSAC&#10;SBWkoDHGNw7gVFKnDm9ohValTl9mzB1a/klnEcR2rniptFvWd3jlbdj3qXUNJFzMChCEHpUtjYJY&#10;Bi2HZhU8tX2zbehUpUnSSS1LU1zFbj5wFBGRu4zUEaWt6QwUE+3asjXvNhvVZjvjZcADtRoyzSSf&#10;KSq56HvR9YUqnJYfsXGnz3N8bVHl42r0DHpXP3WkzMHIVsFuOOtad/qyWieWQHfpx2pthq4uiEIx&#10;jpV1XTqy9mzOkqlKPtEO0mzkto8vlcckGs29vZ57t0jbaq10IJyAQcE1m3OhmSdpI3AzyRmoqU6j&#10;j7OkVSnDm9pU3F0K5kldkly2BxVy5v4bclXKqfQnBptrarYxkAgyPxkHofWsDU98VwzODJjnI5pz&#10;lOhRSnqOMYVJm5i3lAdFBLcZHappY/Ph8r2wKzNA3tud1LIRwAOlSXuriCUpGpLeg61pGpCNLnZm&#10;6cpVORGfNo8qT52tj6VsQQ/Y7by06bd2R61DZX5uyQT8w6juKuHGOTgH1qKVOLj7SkXOpPm9mzmb&#10;m8l+1NhskGtrSZJJUyxJ9qZJoyNN5g53HkirkNt9njYIe3WlCnVUrtmk6tJxskNn1OCFijMo9QTz&#10;Tkjt3RZUTO7+Idq5y6BW6k8xSxPQ461taHE8cZMjbkYcJ6UUqjqT5GOVJU6fMupbuoBdW5jPAIwC&#10;axG0WTzQpB2g9cVbvNXKT+Uqn5TVqxuzdq2Tkgc+1KSp16vK+hnB1KMfIJ82un7EyTtOdvJrm57k&#10;q4Id9xPSurZAwweFPGTVE6LG827Ix60YinOaXsx0akYN+0RPppdrVWkPy+/ekl1m3WTymUDB796m&#10;eMx2zRp2BwRXNTRsJm3ozMehx3oqSnRirCpxhVk2zp4445F82PC56imXdkb+LGDwODUOnhorUM5w&#10;Bzg96oXGtyLK4U7VUZxWk5wVPmfUzjTm5+6Pg0CRp8SMVTPVuBV/UHaOwYICWRSBj6VJYXRvbZWP&#10;WnSBHbYzBc8YJpxpwdL93oOcpqS9pqcxHNIrq+ctnkd66OBgtosrnbkc7uKiXSI1m3EjBPBqe8iB&#10;s5IxzhTjH0qKEJ01cqpOFR2Kja1EXCNt2A+tW43WZd0Ywtcw9s5YKEbJ4HFb8Eb22n5JwVUnB61N&#10;Oo5Su0OtThGKSH3lmb1Ap429Cap22hvFNuZwAD371A+syc7QSO5HatWyuTdQq3U+1OEqVed0gkp0&#10;YWItXLw2wWMFiBzgdKwUlkVwytubPKjk100xRsh2UeoJqK30yBGMoAbPpU1qLqPcKdaMFaxO8/lw&#10;QytwpTmqMOsxSTFGTap4DHgVY1aI3FsEj4CjOK5+OymaQABjzyAKdapUpTikOlTpzV2dOvzAMvI7&#10;EdKr6hp4vUAB+b+VOL/Z7ADO1gM4rE/tadJ+M49aupUgo2qGVOnNyvTNK10YW5G5gzg5FGupIsUe&#10;ScVdtn8+3V8gMevtSTyRSqEldSR05FV7JOFqbsL2k/aXZzthMyXHAPWt+4ufskKyEe5FAsIYMSou&#10;7vxUWsRteW48oHIH3R1rKEJ0KMlE1nKFSSTI7bWkmlIKFd3AJFaAU4B7HpnvXM21jMJVGGGCOo6V&#10;vX1ybOyVTyxGAfenQqTSvVFVpK9qYXumLegYYbv5VHYaQLSQlmBYcg5rLttTnE2WyBmt/Ia2DgjL&#10;Cik4VZcwVVOlHlMjxA0ivHnJUnnHequk7zdpsBVdwyMe9bnm21yFikZGYH1FLFaxQOSuB6GiVGU6&#10;ntEw9tGMPZ2I727NqSTkVBb6uJ3C46nFJrFq8ygg5HqKoabp8q3Ckhtu4c4pTnUVX2aHCFOVO7Og&#10;B6Ht61nTaaLuZmHJ7EU7VbprdAi9TwMVm6fqMyXaqxwCwBzWlScG/Z1B0qc7e0pm7Z2C2SjPzO3G&#10;fSqOtJJlcAuo5OBmtMyZTcTgdiajVo585ZT7ZrWVNOHs2ZQm+e5naMksTM0hyjcBT2rWJCgkkADk&#10;k0irGnAH0okTejIeNwIqqceSFiZy553F3ArkEEHoQaaO9IkeyNU7LSgHmrZlMKKKKkyCiiigApR1&#10;pKKBj80U0dadVFBRRRTAKQng0p6Uyi9gEHJx1p8cUk8gjiG6VmCKP9onAH500D5hzt9/SvQv2fPC&#10;i+NvjZ4L0mSNnhk1SGWeMDJeOMeY/H/ADmuLHYqGCw9TEv7MW/uRtCPNJLufqd8IPA9t8O/hh4U8&#10;ORR/ZpbCwiE/G0NMw3yE/VmP/fJ9K/L39pD4nP8AFb4veI9X8zfp6TfZdOXOQkMXyL+DBZG+rCv0&#10;4+Ofi5vAXwl8Z67G48+z0qTyBnnzJAFjI+hkFfjzFIEQgkTShw+5T97OR1H1r+evCvBvGYnGZ5X+&#10;Ny5V89ZfofRZtU5IQw66ChWiR2YFVXglhgD61p+GPCuseNdcttH0LSrrWtUuf9VZWkTSPIO5wOi+&#10;p4A7kV3vw7+CP9saEPGfi/U08E+AYpfKTVLiESXOoOpy0FjbKf3rHpuP7tCdxPBrQ8U/H1tN8MXX&#10;hL4Z6Y/gfwy77bu7jlDavrGP+fu7XazIef3KKsag9Wr+hZVnzezgte/Q8GNJRXOy83w18AfCCOGT&#10;4ka8/inxJEp2+DvClwjpGT0+16iuVjx3SBWceuay9d/aX8Ty6bPo3gy10/4X6FLhDZeF4vLuTEP4&#10;Jb7meQkckl2B6YHSvJAoRAoJIGWYDJLMe5J60qDAqlQUtaurJdZx/hklxJLczPNIA0sjb5W3ndK3&#10;99ySdzd+cH2pp6UUV1RioGXx7jQOadRSE8UCAnikHWkopXM7jieKbRRQAUo60lFIBxPFNoopmgUU&#10;Uo60jIAOadjdwDgnvSE0gBz1K+47VWxWx0vhf4Z+KfGoV9G8OXOow79v2lEfYT6bsbR+JrrF/Zp8&#10;dg5bTLUv3thqNv5g9tu7Oa7Kzub34o/CPSdP8Ma3dWOt+G7N45fDUMrJHe25yWliVRln67lPWvBj&#10;PMZ5C3mK4JDvvbrzkdevB/KqTicUatavKajJLl6W1PdPh98Nh8GvFlh4s8batpelnSWE0GnW92lx&#10;cXMoXCKVjJxzjJPA714ZqV19tv764iUBZp3mXf1Cs2SPyqCXEpBIdyOclhx+ZzTT0osdVOnKL5qj&#10;uMpcUDrTqixuMOQDxTLpPPg29yMVMelNFDWgLQgtLJbNRg/e4PtTdXuDb25IPY4NWuG4z1ps9qLx&#10;djchaz5eenyU9BxnzTvIwdK1CSW4AZuCfWt9nCqTkVVttMhhdiAMgZFF+GMBVOSRjiopwlSp+/qd&#10;FXkqv3NCZJEkb76k+gNTdK56wguBdqWzgMCa35JBEhZugGee9KlUcldkThyuyFyPUUMcKT6Cs621&#10;pJ7jy9mATgGtI9PauinNVNjKpD2ZXvZjDbF0+ZsHIHOKi065a4X5sj61ZKK42kgg8U+OOKFWAXtW&#10;bhLnvcJOHJaxFPIIPmYgD1NJDfxygqhDE8cHNUtfhlmijMZO30FUdJgnS4XcGC5GSRXM60o1LWNl&#10;Ri6fM2dEh4rO1DTxdkkHDdjUmq3ZsEQpyxNVrfWppnVWEYBIB5q6tSnf2dQVKNS3tKZa0+xGnKNz&#10;By3B5zisrWbiWS4Cq4RAe5rdJwAT0P61E9hDdklgM06tLnpclMKdXknz1DK0aaSWQoW+Ud60rjUI&#10;7JtjAM56CnWtpFbM4Ve1UNctma7V1BIC8EDjNQ+ehRVjT3K1TUu299FdEAphu1XVGPl6544rn9Ih&#10;k89S2R8w61c1O/a1kCqcEnAohVfs+eRnKipT5ER3uju05eN9pParOm2LWQfcdzMMZ9Kp6dqzNPsl&#10;5ZjjJrayAMnp606UYSl7RFVZThH2bOY1OaUXJViQoPU9K0dAlaUNuB2gZBxVuezt7x+qk+xqzb20&#10;drGyIMZGM0oUZKq6iY51o+ySsU7rVEgfAHPpUtnfR3inoW9KxtRs5TcEgEj1xU2hWskUzF8qPfjN&#10;Lnm6zg9h+zhGnzrc2DEH+U9DxWZLoJacsGCrnoeM0mo6i0c2yM5JOOKk0nUzcSNFJ8zdB9aKkqNW&#10;Xs2RTjUpR9oi3DCLSFwp7HiubvZGa5OQQfeupcrEcuwXHOCcVUW1t7qR3+U4561pXoqUeSDsVRq8&#10;rc56kejb1iJJyAM4ovNY8qQKFOc1ehVIoyiAHIxkVz1/ZTG6JAY89hUVZVKVJKI6fJWn7xu2V8l3&#10;Gxx8wGcelSbVkUhxlTwR6iqOi2T2waR8jPUH0qle6jLJeFIsqoNWqvJT56oOlz1OSnsWToB85nLA&#10;RHolXGiNraMiddpqLRtQafzEkBYgHB9KsT3KR/fZQPQnGadOMOXnp6E1JTcuR9DmGk2zMHG5+2PW&#10;uh06Qx2qs4K/XjNO+x2s43ooLN3HapXhzD5fTA4rOlRlTbmh1a0ZpQaM+TWRDORjj1rQtLwTpuCH&#10;64rn7nT5GmPBOfatrT7dre1yxxgZINFGdSc+WWwVFDk0LEkC3KsGwRjmqEGgiO4LtIrIT8oB6VQu&#10;7+UXDGNjtHJA9K1dKuDcxFj6UvaUqtTksO04Uy5DiPKEZUfrWfHb3KXxfcfKJ6e1aWOM9vWl2nGc&#10;HHrXTKKuc0ZNIiYHPSlp56UytGYsKKKKQgoozRmmAUUUUgCiiigAooooAKKKKACiiigAooooAKKK&#10;KACiiigAooooAKKKKACiiigAooooAKKKKACiiigCRVAXrg1zGqpL9pOSQCe9dLIc9DmodsBYeaoY&#10;1z1oe1jyHZRnyTKeitK8ZVslVH50y+1b7PJsRSWz0rU2oB+6G0Vg3+nymfzFVmOegGaiqqlKklE0&#10;hyTqtsv2N99qBJIyOSKu7BIvzHAPGTVDSLQ25LupGeoIxVXVL+RpvLjOxc4GeKv2vsafNU3M3S9p&#10;U5KZbfRleRmPT1qzb24t4mRSMkEZqhod88kpilO/HFas13BbsN5C+u44p03BR5+4qqmpezOUukK+&#10;YrKS5bg4re0mCQ2qs2cCpI/sd7MzAKfoasKpKsiHaoHHvUUaCpvnRpUrXXIzHn1iSK5aNckD0rQs&#10;Ls3aEnqOtZN5pcwmLqrNn0FaWm2b2sYY8Z6ippTn7V3HUUHDQtuodCpIAPFU49IRZSxxtHNZeoXk&#10;r3TIriNR6nFX9CupJNyyneAOvaj2tKpU5LB7OVOnz3Ll0he1eOM7QFP8q5uWAqwDKWbscV0k+oW8&#10;RKsyD1BIpI2tbofKASehBzRUpqbtfUKdV01exHZh7a0DucADODxmqN1rbq+EO1e4rWmgMkRj7Ada&#10;w5dGlM/KttJ64606sakYpIKLg25s27S4N7bgg5PqKdMI54/LmZTjjk1HbwfZLQqow2OBXPXd5MLh&#10;hnkdqqrW9lC1QiNL2k70zeXTIUwVXI9qTVYWaz2xZHB4FN0ySSa2GWxj1p8mqRwN5bAOTxmneHs9&#10;RWn7TQ5yO1k3gc5row5tNPUspLAZBp6i3lG5FBY9cdqlngNxB5R4BGAT0qadLkWhVSrztJmM2ty7&#10;gcHHrWxDIZbdHHJbg4rEXQ5hOVbOwd8da2p4/s+nFUySFP3evSlRc4yftCqqhJJRG3CJcgI5A284&#10;JpkGlwwOZFXcD6Vz08vlsGWRyx7Guh01pHtA7HCgZ570UpxrT5Wti6sJUYWTItaiN5Cqx8bOdves&#10;aCzlDgYIIPpWz/bMEMjKVVs/Luz0NW4hG8RkUZyOSO1TKnGvUvcn2kqcFdEF7KNOsFZhuYjtXpX7&#10;Q9/Np7/CzSGbmw8C6UxHcPcGW5Yn6ib9a831C3N1ZuG4UKcE9Olel/tUaW8XxplsGOF0jR9I0wA9&#10;vJ0+3XH1+bpWGIc1Xgkb0ZQVGVzz2JgYUcnIJGajke3uWKFlG33qO+P2ew2ocsFPT6VzZmkjkVgc&#10;knkDrXXWruMUjCnSUtTqILOK1JdRjd37VR1m2klCsp3Y9OauxXANijScAc4PFVf7bikkEez5c4z2&#10;qpKny2YoqandGZYWcouldgwAYHkVr6ncPZwDyzh3GB9atxmMqCB16Gob6zOoJtBwQOD6UQpeyoyU&#10;eova+1qXkY2n6lMLgLNnJOMmtw4KbiQo9T0rNtNDe2mDSHfg5+tT61IyQKE+UAcisqcp0ov2gTcJ&#10;1P3Q4tbXblJGViOhzU8UMdqAVXI9a5m0mk88fKcZ9K6VZ1jtA8hCqP73GfanSnGSuwqwlF2TMzV7&#10;IytvQFi3oM03R9OeOUM5K4OeeKtQa1FLMUZQq9ATV8OjAYXr0NOFOnKftEEqk4Q9mzP1m+eDYiHk&#10;nAPvVbTdUlE/lyEsWO3860tQ01bpVywVvc9KgsdGFvLucgkHIPvSnCs6t4PQOel7PRF2R1hBZyFA&#10;5+biq4NtesCGV+eQDmq2uF0C9SvcDvWVpsrm7BQFVDAkVVSu1U9n0Kp0k6ftOp1EUaoQsQ2isXU9&#10;NlW58yMFjnJwM1pXV4LWNHB5J6VSg1kSz7SMbjjmiv7Nx9mZ0PaRftEP0Swa3kaSTjPUHiq+sXjv&#10;P5aN5Yzxk4raQ/KD2Peqd5pS3RJz83apnRmqKVJkwq3rc9UpaLfySStC53noMc1qy3C22d5CgdQT&#10;iq+n6amnsWOCx7+lUNaEok3HLJ3x3FHNOlRXPqauMKtT3NDSQ2l78y7WI54OatRMiKVQde47Vzmk&#10;bzOCqsEzyMVs6hfLZxrtX5j270UqsWvaNBUh73s0Z+oaXJ9oMiAtk/wjNXNIsntiWbv1BpLTVhO6&#10;oRgscc1og4YAU6VOEpe0RNWpUjH2bOd1S6na8MaPsXPGTirmh3Ujlo5TuI4FT3Gki6lds4OM59Km&#10;trFLFeCHZu4PSpjTqe1bb0NZ1Iukkgnu44ThmXjtmmwta3p427vr0rG1KKQ3WckjNWNDjYXB3Kcf&#10;TrQ6rdTkZHslGnzrc1THuBTPHY1iXWkvJOcZIPGRV/UdTFq5RV+b070lhqSzlVIwxOMGlUcKsvZs&#10;imqlOPOiezs3tbcAHkDpWJe3UxumXdg/XpXUMcAk1nPpSTSmTIO7uKdenOcfZwLo1OWTnU6ho1w8&#10;iFZSWCjg1PPqUETbSVz6E0+C1W1XArn9UjY3JIU9euKc5To0lYIxhUmbsUkFx8ypkjnI7VIwEiMp&#10;5BGKzdDjkAYtnH86W+1XyJCiKSR6dqv20VT52jP2cpVORFaTRpWmO0MqHqMdRWrBB9ktdq/eAqGw&#10;1E3QIzkjqM1cdlQZbAHvSpU4Ne0plVak2+RnM3V1IZ2G7mtvTHeS2HzdPej+zIJZDIADn0q1HHHD&#10;E6RjnaRxU0qMlVbuOpUi42sQSatFaNtcBzU0M0FwBJGoUnqK529tJnnPB9uK1dIt5IoiXzgDJB70&#10;UqjnWcWglTjThzJl64t/tMMirySpGayU0GRGBZuAaL3VJEnAhzweVFW7C/N1kHqOo70lOjXqcrWx&#10;SVSnT0JpU+zWTheu09PpXNyXEhcfPyD0zXVMVPDkAHjmqo0q3eRm+UZ6HNFejKpL92wpVI0176H6&#10;e7i1V5DhRzg96hbW445mUJ14zVqSMC3Ma8gDjFc7PZy/aOjcn0oqTqRikhU1Ccmzo42jePeoByOS&#10;O1JdWZvYCDwAOCelQ2cLw23zHGByDWdd6nNvIViEXnHtWkqlONP96RCnNz0J49EaJldm3AHOPWrW&#10;plksv3QIwpJFSWFybu3Vu9OneMko7qM8HJpxUHT/AHeguabqfvDmEaRXVg3JIz7V0tvKIbPfKCQB&#10;nNCabbkBgAw65FJfwma3eNPlUKePwrOnCdNXRdScKjSZWbXYy4VoyI89SOKuwyLOu+MYWubSwndw&#10;pVtoPoa6G0QwW4XGMetFGc5SvIdaEIxSiOvdP+1xDnDdj6VnWmlC3n3SHeQc0yTXJEuGTGVWtiB0&#10;mgSTbhmrSChWncUnOjCxBqyu9svlAjAyQKxdNklN2AScbhmulIyMHoetV1s4YJC6gbj6UToylUvc&#10;UK0Yq1iUZyMc+lKro7EbgWHbPNIB0zn8KhhsokmeTc+e2RXRzMwjtqWc0hPFNoouSFFFFIyCiiig&#10;YUUUUGoo606mjrTqpAFFFFMAqNgdw471JRSYhhGe1fSn7AWgDWP2gba8Klhpml3N4WA4UsvljPpn&#10;zCBXzcehr7S/4JraED4h8cayYwRb2lrZZcfKd0juQT/wBfzFfD8dYn6pw9jKl/ihb77I9HLoqpiY&#10;x7Hr37feuto37PFxYxuom1TVbW080nhkU+aR7/LHn6c18geHPAfh34O+H7XxN8TrY6lr19ELvQ/A&#10;pwRIGGYr7Ue6QsQNsIw8gyGG0k19fftn/ELw38NdC8M6nqtkviHxVZ3clx4e0q45tvPVdv2u5H8a&#10;QHdsX+J5V7Cvzj8S+IdT8X+IL/WdY1F9T1a8la4u7y5OZZ2Y5yxHy56fKvAwPevkfDLCTpcOwT0j&#10;Ocnfq9Ev0O7M6kfbs0/iL8TPEXxZ8Rrq/ifUDcyrF5Fra26FLSxgT7kNvFwIo+nyduuTXM0UV+xx&#10;jyQVNHgylz6hRRmkJ4rQgXNGaZRSuUOJ4ptFFIzCiiikIKKXFGKYCUUuKAOaBhikpxI9abQaBRRm&#10;lA3EAck9AKRmApysAQeCBzUY+dQV+YMcDHc+lOQYGW4XOCTTvoaHoPwGiu2+L3hWGyvHsrg36rI/&#10;8JhDKWz6jGc1z3j+4h1Pxtr8tsXjg+3zyRwrGV2L5rEZHYAfzqjoHiC98Natb6np1x9n1GzlMsVw&#10;BuK59B3x6V6ja/tAzeIb+1g8V+F/Duu2UkiLcyiwEVyRkZKupHOO9aP4UclWNSjWdaMVL3Tx8qQS&#10;COQMn6Uh6V2Xxh8KweCPiL4h0m3RTaw3f7lUfcqRuA6gN3xn9K409KJHTTkqkFU7jR1p2aZS9OT0&#10;rNFjqD0pryJGAXYKD3Y4pcgpuB+U9+1O6vYGRtIIwW/u81iS6pL9pJRsLnkZre8jeORhTxk9Ko/2&#10;REs+4kEVy1ac5P8Adm1GUI/GXoDutFlxnI5qB7+3QkFlDehYVJcIxtWWL5VVSf0rl3ZhK4dSWxwc&#10;d6K9Z0uSxpTpKcmzqk2eWXRckjqKS5hM8AXB+biquneZHahnO1ffjNQ3Gu7X2AcDvWkq0FBSfUzj&#10;Tm5uwyHRzBOHPG055q9qMrQ2jEAj5Tg0tnObxNx6HvU88a3MWxmAAHc1EYxS/dBKdmvaHMx6jNvH&#10;JOD0roIpgLVZHIXPXJxVSHSIzKSCCKnvYv8ARHQc7VOMfSs6NOrShJzdy6jhUdhh1KCV/LZlC56k&#10;iriCIJlQCD/EOlceyPv4VifTFdNbuYtNVnBUAZ5ooVHUk3IK9JRikhupWv2uLnjaMqazrHSXScM+&#10;VGf4uKdLrjbgChCA8Ejite1uFvIUIXmhKnXqXG3UoU7FTWZTDAiLnnjIrHs55BP/AKxzz055rfuI&#10;Y7oskjBQB61Tg0aCJjIGfjkZHWprU5Tqfu9h06kY07TRe85YoEdmCk9QTiqzalFcyiMkYzgc0mqR&#10;l7QbRuIHbmsGNXMqgA7gRTq1ZJ8iClSU1c6uJUXG1ee1VNV043gG0HcPQdKmef7DYoz/AHyOp7Vl&#10;jW3WQnseAaupUpqPLUM6UanNzIk0zSvs826Xkg55qTW5ZY1VkO1K0If31ujjkt6Uy4hju1EZZTt7&#10;ZpeytC1MSqt1L1DC0y6kNwMtkZFb0l4IULtjAGee9V7SwigkZtnA56UzXYTNCpjyB6VNNTp0ZFzc&#10;KlQlj1SG6cKU5Y4q4jxxH7ucVzFnazeahGTgg59K3ruf7BbDJBdxgEnvRSq3XMx1KSTsirqml/aW&#10;EkR2k0/S9K+x5d2Bf+tVLTVrmSbbIUCZ61sxkMu7IPp71VFUq0vaJCqucI+zZh6zLKsmMnB71Ho0&#10;sn2lVJypIB+lbtzbQXgXIGQefam22nxQSMAADjINKVGU6l7h7aMKdrDLy9SyP3eKS21KC7YDADE4&#10;qprlq7hdpyM9RVXR7KQXKk5wGBJ9qU6k1V9n0GoQdP2nU6LPO0c544rM1LQzJIHikCsTyM80apdv&#10;bNhDgngH3qpp+pyG4CSnJY45q6lSEpezYUozS9ojS0mwFgG3sCW4zmsfV52a5dDwvQE9K32kCDLE&#10;Ae/eoHtra+ySy7vTIp1aalH2cNBU58kvaVNTM0JpXcqxwo7npWld6mLFtjIWbHFSwwR28bKg7dR2&#10;rM1q1lkuA65YbOoqJqpRopRC8K1TUv2moRXmQE+erWCBgggHjkdaxNHs5Ldw7ZBz3qzq2ovGVVD8&#10;2e1XCr7Onz1dyJ0lKpyISfRPMmLq4APVc84q/ZWqWsZAIrN0vUWebZIMsxxWuwVQckD6mqoulNc6&#10;RVSU4vkKGqeeSnk5Kg9FGat2vmNAN52kdjwaVSCRzUh6VcY+9dGcpe5YQnim0UuK0OYSg0Uo60AM&#10;wfQ0oBz0qTNITxWhQ2iiisiAooooAKKKKACiiigAooooAKKKKACiiigAooooAKKKKACiiigAoooo&#10;AKKKKACiiigAooooAjuNwRhH97Bx9ajtTcBcTKv1NWGBDA4705huUnvipUDbn0sQzTC2QsxAGM89&#10;6Zb38dwQFwSfSjVIDPaqo5b0FZ+nWMtvJuYEAc8isXOpGdjpUV7M2iN2R3rNutL+0vkDn19Kk1W6&#10;a0hVl+81Z+n6lNJcAM2ATg5oqTg37OoiKVOcV7RGlYadHYFmJDOR1HasnWhIJ1c5Kg5OO9b2VBBY&#10;gL7monWC9YoSvHQZoq01KPs4OxdOo4y556mPo257lWVSqbhkEVpX+qLasVVefQVYjhjteFABqhrV&#10;oXVXjBZj/dGahwnRp2QKUK1S8iSz1YXDBSuCTjmtI8Kc8VhaRp8qzB5AVwc/MMVZ1q9aILGhwWOM&#10;0Qq+zp89Xcc6XtKnJT2H3mjxysHyCWNT2lktopAIrJ0vUJfO8uY5GcAmtsyrCN7kBRzzToypOXO0&#10;TVU4vkOd1NCLvcVJUHnjrVzw8jRSuzKWUg7Vx0NaPmWuoN8u1if7pBqaJI7Y7VGDRDDr2vtEOVW8&#10;PZtGff6z5EhRVJPTA61Jp2q/bTsKkFelUtU02RpjImXPX5RmrGjaa8R3t8hP97iphOp7Zxew7U/Y&#10;6bmq4AGX+X68VnSaRHJKZAQc1T1a8mE/l7uAeKTRruWeby2J4PSidSlOpyVEEISp0+c1Y7b7PGyr&#10;6Vz19DKLknnrXRz3K2zDeQAOxOKak9peNkBWPoDmtK1NVF7O5nRqSpvnsVdEgkO5mB2genWor7XD&#10;HP5SqflPatXbt4jO0elYl9pEjXHmLliT/CM1FWE6VJKJpTcKk22aen3v2xSSeQOR6VZJRhtLABuO&#10;TVLSLBrQl34B6g+lZ2p3bvdsiHylzwTxWjq+woqVTciNLnqclM0G0aJpixIK/wA6teVmHYnCKOlZ&#10;2i3Tyu0ch3dgavT3aWxILDjtmim4OPOyqim5cnY5ua3YF12kMz8Ait7Tle3tMseAMkGpIpLa85wN&#10;w6c1YWMbSvUHioo0FTbmi6lX2keRmO+tkahCXB+yxyK0gPTaDz+le1ftVRyN+0j8Q0dvlXWJXh/2&#10;4GVXgZfVTEY8EcEYxXiN5o7tOWAITupHUele7fH+3Ot6X8M/Gf3rnXfCdpDeS9d95YsbKXJ/vFYr&#10;ZiOvz+9csXOOKTltY2koexsjyNljORI6r6hjiq6aZCZd2Bt/vdqw9QuZhcOCSDWroksk8RDn5VGe&#10;e9dEa0ak+Q55UpUqfOmXrtUe1eJFLfKQCBntXONbP5gRVbJOOlbs2qR27YOBjqCamge3nQSqo3Hp&#10;ilUpxrPcKdSVNXsNic2lgN6lmUZ6dKxH1aZ52ZWwo5P0ropIy8bjBIIINYT6HI0+4ZRCecjGauvG&#10;ouRUgoyptt1TXs7g3durA8+tEvksrJKysSMdelIkP2O1Kp6dq526uJRKw3fh606lX2cLT1Ip0vaT&#10;vDQ6GHTYOCuPY1DqMRksDGFJYNkADk0aUZJLblsEDoabJq6QSbcCQg4JHOKd4ez1FaftLoxo7SRp&#10;Auxgc46Hit+WQ2en4I3OFJH1qSK4imjMipknjI7U65tzcW+B1Ixn0qKdPli+UupV52uYwBqkzuNx&#10;PXmt+1k8+FCTgeprHi0F0lJZ+PrWpdL9m08iP5mCn7vPaig6sFeqFWMJ6Ux7zW8snlybWx3zRFZ2&#10;9uWdI87u4rlpZpUdW3ZJPI9K6aw3Gy3uwAAzz3opVY1pXaCrSlShZMra3aG5iRo+3OBWVZ6bILlW&#10;YEDI6itL+1h5xRl2oO56Vft2SdcqMj1FHs6dapcfPUowsVtUnNrbIFrMh1Kcyp1xkZrZvbQ3kZQf&#10;wjrVCHQpEZW3cA5xnrRUjUlL93sFOVOMf3m5pu6i3VyR83WoZJra8URF0BHGNwqPVS0VqFUEkDoB&#10;zWBHuMikZ3k9PSpq13F2sOlSUlc6aKCO3GFA56GqWq2MkgVly305q5bTCK1zL2GcntVNdaBm2sAI&#10;ycBu1aVZU+WzM4Rqc/MirYWEkdwrtkEEHkVc1i8a0jGzhm4+laMLLKu5Vz6EVBqNit3HgkbvTuKt&#10;UrQtSK9qnUvVMPTb+4a4UO/ykgE+1dA0ixLvYjaOfrVG30cW5DsRhecE9aTXGdrdfLBC45ArGHNR&#10;oy9oObhVqe5oTNc2126gAFmOBg1ajSOA4UYbtXMWTOZk2g53CuinuFs4A7kF8Z5p0qsaiu0KrCzs&#10;ihqmlSTSCRMu2ckKM0aTpbRzCSTK7SGw3Gafb64C53DarcZPArRRjKVI5zyPenCnTlP2iCUpwjyM&#10;ytYuJRKAjhVz0zUGl30slwI2bjPHvWpc6at4zDcN38qZYaUlrIS2GYdD6VMqdT297miqR9mWJbgW&#10;6lpDtAGfm4qGO6tb1hwGPoOar63E+0EksvoO9ZVhHI1yNgKjcOtE67VX2fQmnSTp+0OlRY1OE+Qe&#10;lZGoaXKZy6Atu/ujNXby5FhCpb5maoINa3OqkYycc1dV02/ZszoxqU3zxF0jSzbPvZtpPUGoNVvG&#10;E3lDp0BrYHzru7Hoaq3GlrdNycHsaqVL3PZ0hQq3qXqFDSLuUzbWJ2g9PWte5u47QCRhjd61BY2S&#10;WTsXG7HOaztXSQSb2JeM9AOcVmufDw9/U0XJVrGrFcW16DgDd9amVdnAG4H0rA0aCWS5BUEICCeO&#10;1aeo332NuD9KulVuvaMzqUrVORFS+0SSaYyREg+gq3pWmmzVjIfmYYye1VrDV2mn2njJxzWuXwPm&#10;4B9amlThKXtEXVlOMfZs5vU7mQXLR7wq9ASeKu6DcNIxSU7x2NWbjT7e7Y9Cfap7S0jtV2qMHtUx&#10;pVFVdS451I+ySSEub+K3fHHXpSw3FveZIUFh6dqxNUglNySM4z1qbQYJRKxOcfzp+0cqnI1oHslG&#10;nzpm0U3/AC888ViXWgyy3BYPtUHlSetT6hqElvMEQHdnt2pdM1NpZGST5nPFXUnRqy9mwpqdKPtE&#10;W7eD7JbYX72O1c/fTSSXLDdz6V1GQpBboKqNp9vcTNIuGJ645qK9LmXJT0FRq8knOoQ6K8ksRVjg&#10;AcZqabVo7bcjDe3oKtwQxwKVVcZ4z6Vzl5Zytet1wT1xSnKdKkkhwjCtO7Nu1lW9G5Btxzipjhsr&#10;nBNZ+kW8kBYklR71duryKwjJYAswxmtqcuanqZTjapyIpyaGvmby4+b3rQhi2xCMcBehpYbhbi3U&#10;7foakTgVrGnCmuZEzlNvkbKU3nJMoG4rnsKtRjIyeD705utFIlhQelFB6VqSMoooqDIKKKKACiii&#10;gYUUUUGoo606mjrTs1SAKKKKYgpVBYgAZJ7CkIODSceW2SQMHkdRS3JHFWEO/adh4DY4P41+if8A&#10;wTx0EWHwg1/VSpWTUNXeBsjH+qWMAfmzD8D6V8Q/CT4Xy/Fbxr9ga4XR9DtEe81jWX5j02xjx5sx&#10;HTcBnaD95sAcmv1Q+CTaMfhF4VHhfRjoOgtZ7tPs5DvlEDHh5D/E8mFdj/fZz0Ir8R8V8e6GSKgv&#10;tzivuu/0Pocno/vPaHxN/wAFGtf+3/GHQdIDhk07RxIMHODLI5I/JAfoRXyeOCK9j/a98SnxP+0X&#10;42l+9HaXEenQEHIAhjRG/wDHlcfVq8cAPpX33CWF+o5JgsN2in9/vfqebjp8+Im/Mfmg9KaOtOPS&#10;vsDiGUUUVIBRRSjrTMwxSU89KbiiwWEpQOaAOadmhAgoooqigooo6nA6+lAEbfepaVQWYKoyxyQB&#10;1NL5b5xtOR2xU6kDCPwp4i+aMMuQ/wB0EH5h7ev4UvlSZB8tiDwPlPJr0b4T+AdP1pdS8TeJnWz8&#10;K6Mv2i6UNzdSFSUt0Pq2OQOQOaCp1IU4c0tWQ+BfhBqviuyOu6pf23h/w+SVbWL7AiIHVIkONzY7&#10;Ctef4S+EdUt5D4e+JGlzXUZ2vDrEf2FGPqpbg1znxJ+KeoeP9RId/sujWwEFjp1uMQ26L0GwfxEd&#10;zXFIW5JzxV3icihXl783yvyPV4/hB4WsoQdb+KOhWkh+9Hpsb3nH1jwKjj8JfCTSbyGW48c6zqqR&#10;uHaOx0zy1cA5K5d8jPTOK8rbDnkNQUUDjOaOeJXsKr+Ko/uSOs+K3jZPH/xA1XXYoRHBdMFSOUZZ&#10;VRAqHjvwK5EMSelKOaXGCKg7YwhTUYLogA5p2M0mR60jyKiklgB7mnsBVvbJrxkG8IqnucVPFCUR&#10;U3AqvvTUnSc8OG+hzUiqckKCT7VkopS9oupU5PlSMXUtRmNz5Ub7VBxjNW9FvTO7xyAkgcGlvNJD&#10;uHH3yfyqzplktluzyzjGfSueMaqrNt6G7lScLJEkt0kAO9gB6E1F9ntrhQ6KCW7jtWLqole5ZScK&#10;O9S6GZmlKHO3pnFL20ZVOSw1RlGnzpm1JEGh8oEdOK5270yfzyArEHjgGtm71RbMlChdvbtSWmpJ&#10;dDn73pWlRU6j5ApupSj7Qdp9s1rbAscbRnBrGvdRma4fy24HJA9K6E5JAKkA8c1m3OgCSVnSRUz1&#10;Gazq05qNqYUqkHK9Qm0e5M0eW4PoasXF9DExDkA+hNNsbYWURX7zY4I7VgakkjXe5jgZ60TqTo0k&#10;ghThUqs6BIrV1EiKGJ9OakuIftlu0akIApGDWdoLtJuBU7QODjrT73VhbyFEUkjqAOlae0hGnzsz&#10;5JupyLoZ0ulymQIQ2wHritiGM2lmwXqFJpLK/W7jbj5gOfarSKCuG4U8ZNTTpw5faUh1ak5y5JHL&#10;z3swmY5JxW/pk5ntQWHbpVabQxLMzq6heuM9at/Z/s9qVQjO01lRpVVJ3ZtOpBxSQya/gifaSufQ&#10;kVPEkcib1SMk9SpziuXuS4nYOrEnocVu6IjCLLH5R1+laU6jnPlfQipSUIcy6k19B9qgMfsQKxo9&#10;IkMiqwYKp7irl1rJjuWRVyo6EVdsr0XSH5eQPyqbU60wvUo0wmzaWGE6qpPHaue/tCWOXeDnPYV0&#10;7R+YrKejDGapNoke4HIp1qcpTj7NhSqQiv3has5QbNZn4zyc1E2s20j7GAwPfrUkkYFq0YPRTj8q&#10;5qSBlnJ2n24oqVJ0opIdOnTnJs6hYInTzIcDPYVBqVob6AJ/Eop9gTBZh3UrgZ+YYrOn1wrOwVTg&#10;8VpOcPZ2ZlCE+e8SOHQ5ImUu2Fz3rR1I/ZbIBScbTyKsWrm8tgaWaKOdBEzqMccmqjTiqX7rQU6k&#10;3JOocwlwYyHV3Zu4rpknCxxzvwpTknpVSLSI0kJ4Zfap9RhMtkVj4CqTgfSs6UJUleeppVnCo7EE&#10;mswSyBCo2g1bURhBJFgA1zAiYtjBz6V0GTa6erFT8ozjFKjUcpNsdamoxSQt/p/22IbT8/Y+hqhZ&#10;6I8EpaVsleeTUMmry7lcAooOeeK24JBcW6yZHzUQ9jWndCk6lGFilrLtFBGADz3rIs5pUnB5IzXQ&#10;XSRXKiORwFHv2qOLTbSLDLvbHI44NKVGVSpe44TiqdmiV5hDbrIT16ioo9VhuXEZTAzgGjWLdp7Y&#10;GIHAHIFYUEEolUDIOaKlSopezQ6VOE1c6kbARhePWqF/pwuWOGAPr6VYubn7BYLnBkYYGfWspdWu&#10;S6g7NhOCc9qqtUpqPLUM6dOalzFvT9Ja2Ysx3MOVPvTtWEkMW4Nkkcj0q9E5kt1IP0NMLRE7ZCHJ&#10;4IBzV+ySp2pk87lO7MrRpZ55hvBCA5yRxW09RrFGp/dDaPSpCR61VOEoQRNWcZsQdaUnim0Vsc9w&#10;ooopCCiiigAooooAKKKKACiiigAooooAKKKKACiiigAooooAKKKKACiiigAooooAKKKKACiiigAo&#10;oooAKKKKAH5oHWmjrTlxuHPeqLTGswLYBBNIRwaQR4lJqQ9DRYsguLX7bHtPGOlUrbRzFNvJxg55&#10;q/56o6rkZJxjNSPIdwFZyjGbuaRlOCsVNRyts20ZO09KwLWWYXGQT1rqPLEh2vwDwc1EtjDFIzbe&#10;BXLXoym73NadaKVmhRKtvaiSQbjjJqlHrkckpRk2IeAx4FWtVgNzbKIvoQK54adNI5Taw2+1FadS&#10;M42KpKnNanUKD6c1W1DTVvEABAf+VT3EotIGB+ZvLGCPXFYA1SfzicHFaVKkFFKoZ06c3K9M0rTS&#10;BbsC7B2U54qLV0dgGBOwckD0rQt5gbZJSevWmzXNs4IZkGeMEiicYOnYSlNVLmBp8jNcjyzt5rdv&#10;LgWUAZvmc0qWltCgkRRk9DUesQGe2XaCxx25qIwnRp2iXOcKlTUr2+rCV1BGMkDmtZD8me3Y1zdt&#10;p8qyoWBA3DORWzqM5t7QKp5xRQqSUb1gqU4J2iRXmnLdEtkbu1Lp1itixY/Mx7+nvWRHfzmRfvEZ&#10;9K31YC2Vz/F1p0pUqsuawVFOEeUyNcjkaQNztJ69jUOj745wdpIyM8VtPPbXe2MumQem4U62hihk&#10;bAFL2SlP2iD2vLD2bI9UvvssasilieuBVaz1nzpFQqQSQKfq9hJcBWjPA7CqdhpcyTh2VgFOeRSn&#10;OpGpZDhGmqZuGQMCM1SutKW6DHIBxxUGsXD2qLs+83H0qhZ3s7zxq0mRuGee1XUrQb9nUClCUY+0&#10;NqxsVsFH8TNxkdqx9Wic3DENkVvecsK7mI2jnnvVZri1u3CgKWPHBp1KacfZ3M6dRqXPYztFhkMo&#10;znGauX981u5RTz047VfhSO3UqoAbHFZWpadI7b0y5PXbzUThOlRSiaRnCpU1JdI1JrmfypRnJwCa&#10;9zfHi79k+1mY7rvwX4paMkckWuoQb1B9AJrV/wATXg+k6fJDN5j5QKd2W46V7R8E7lvEehfFfwCD&#10;h9X8KyalZxfxPd2Eq3S7R1LGH7QMDnDGsaznToqdXc6IRhOq4I8huNKjnlMmR81WLa1W1QgelYek&#10;XcxnWN33qSMMDkEE8VuT3S2xBdgAOeTjNbUpUpLnsc1aM4v2ZhaijfaSSpIz6VoaFayRh3YlkIOF&#10;9Ktx3NrfMAArEnsc1P5Ow4jOwehp0qCUvaIUqvu+zZmX2rNC5jU5PQgVLp2oG9O1j93mql/pEjTN&#10;IgLnr8ozVnSdNNud7HGeoNYw9sq13sOSpuGhosVVcuQF9T0qoNNguJGcYx2IrK1q5nafYpKoD3qX&#10;QbiWWQoSSorR1Y1Kns2hqlKnT57mxHbiAbVIx61zMtpKJ36jL8cdea6G5vEtvvMoxzgnrUcN5bXp&#10;AG3cenNXWpxqLkb2HSk6cee25Ho8LR2jM/ADZIPcVTn1eRrhli+6vOBW0IiqlQCwPHArGu9DlM5k&#10;jyvqMVNaE40kqQqbhOTci3YXpusgn5h271bcqvDsFB9TiodKsVs0cvy7DGfSsbUrmT7UyFsKO5PF&#10;W6vsaClU3EqSrTcabNaPT4JZS2AR6iprpCbdkT5VCnA9aoaM7z7gWwAOPer91qcNqgRgHanBwVPn&#10;Iam5cnY52a1mLgEMcnGMV0Fl/olkSwwVUnBot7u3uzwoLj0qcxGQFSDg8VnSpezbmiqtVzSg+hz0&#10;+rTGdmQ4QdR7Vt2Ny11bAg844rNn0NnnYrwvcVpW9t9mtSq9cUUfbKTuOrKk4pJajzNEuVldSx9S&#10;KZFYwK5lQB+/HNc3eyy/aWAPI7Vt6L5rxfMcURrRqT5bbDlRlThzJ7ljUYPPgKodoIIIrnzYSmQL&#10;hioPpW9Nq8No4UgSDODg5qWK4hvkZkXbgZxSqU6ddjpyqU0N3m2sBjqBmsT+1LgTknO0nrXQzweb&#10;alQeCMZrIbQZAQxfI6069OfuqkTQcPedQ1LaX7Tbhjzjnikurm32hCVyeNpPNN8o29kyp97acflX&#10;NtI6TtvOW7Up1fZxSqajp0lOTZ0qWsESh0Tk9/SodStzc25VQWJBHHNSaeH+yiR+g5we9Qz63HG2&#10;FTvjPpWkpw5LMzgp+00MeHTpi+xlbC+oNbt9I1pAmw4IjOD74qa0uI50EgGQ3BYdBRcWv2xHTOPl&#10;IBqKdLli+UupV5pLmOeivriOXeXznrzXRQMXtlcnG7qTWWugmNwWlHXpmr85MVlIq87UOMfSihzU&#10;4t1AruE2vZjGv7dmMTlXI4HNTJFBGAUT5m44rlpGYupX75PT0rpbGQwWW6VSSBkEiihVjVk20OrS&#10;UIJIZrFqbiBQgLMOy84rKtdKlaRSQ2FIJ4q7/bgimJ2ZH860oZ1uIjIg27hyKLQrVLhepRp2KmpT&#10;Na2iKvHpWRFf3Hmod2RuGea3rm2F7EVJHyiqcWiiMhywIBzjPWipTnJ3phTlCMbVNzQWRBbLKxGO&#10;/Paq5vrS4JVtuB0560zVUJs8Q8gA5UVzsLN5oGDuz071NWu4u1h0qSkrnWpAiIGhG3dxWfqmmSXA&#10;BXLsOwGatrMYbFGb5cc/NxWeusOk4yflJ69q0qyp8tmZ0oz57oZpmkyRThpAUAIPzDFWtauGgUAc&#10;A96uwy/aE3E8HvUd5aJeJtZgNvqav2dofumV7XmqXkYOn30gulBPylhzXQvOFQuxAAGee9VbfSIo&#10;cOSOOcetM1lWeJBEDt7gelY01OlRlz6jm4VanuaEi3cF04GVbJxgHk1bREjP7v5D6GuYsldbobQe&#10;o59Oa6G5uRY26uxBcjjJp0qt1diq0rPlRS1TTmmYyRsGf0Xk07SNNNo4eXls96jttZmeb5ggVjgm&#10;tVB5gD9uxpwhRqz9otwm5wh7NmNrM8onGxsLnpmo9LuZPtKrnILAGtWawiu35Zcjtmi10pYJSQQC&#10;ORUqnUlWu2P2kfZ2aJLm6FrlmIAHOD3qKG+gveijd7VT1uJ/kJyy55x6VU0xHNyhUFV3Dg/WidRq&#10;pYFTXszoVTYPUVFdwR36hCMEetOmn+zgsRwvNQWeqpczMqx5J4yOcV0TlBvkOeEZpXLUEIhhEY6C&#10;n0E468UhPFbR9xWJl7+ouaKaBzTs0AFB6UUUxDcUlPPSm4qbGdhKKKKQgooooGFFFLig0EpR1oxQ&#10;KYDqM4pMj1oPQ1RIF+Ks6Zp9zq97b2NjBJdXlzKtvDDCMvJKxAVAP7xLAY9xVTaVLAhlKcNjgr6f&#10;SvfPC6f8M1+DLbxneoB8UvENpjwxBOgLaRZMp3alKh6Stkpbqw4BZzkEVzVKnI7Lc2pw5tWU/jRq&#10;Vv8AB/wQ3wf0aZP7RSaO68YanbnEd5fouYrJGH3obdGIOOHlJbpiv0n+D1gul/C7wRaqfli0ayT/&#10;AMgqa/Gm8cstw5bLlWOQxYuTklmLc7iCSx7ngV+z/wANfn+Hvg8Ag7tKssY7/wCjrX89+LkZU8Jg&#10;4N/FKX5I+kymXPKZ+RHxM1N9c+Jni2+frPqt5Jn1zMx/oK5k9K0/F0TxeMdfUnldRuFYehEhBB98&#10;1mHpX79goqOGpQX8sfyR8zX/AIsxo60pPFNpcV23MUxKKKUDmg0DFAHNOop2GFGaD0plDEOJ4pB1&#10;pKXFK5mOzRTR1pSRincYE4Brqfhb4eg8VfEnw5pV0pe0vb9YpgDj93kd+2RnmuVQ4YHBbB6DvXe/&#10;ATS7vUPi54TWAttt7xLyWQD5REnzPk+mAc0Lcyqu1OTfZnea/wDHPTdT8S6toPiXwvpupeFI7iWC&#10;GC0txDdW0YbYrJL0zxnJ4z1rm7n4dfDvVN97o/xGttMsX5+x61ZSC5hP9zKjDj36VwXjaaO58Za3&#10;LAV8p7+aRChyChkbAB/I1kCMM33trZ4JIHP41rOZlRw3JCPsp2ultr+Z6R4q+Cc+j6AfEuhatZ+J&#10;tCgZY7i904FZYWPRWi6gH1NbHwjuLPx54L1b4a386213f3S6npM6sMPcLGVETn0YfdHftXF/Dj4k&#10;Xvw11iO8tE+12UgMd9psh3Jdxnhg27jJGQK9Cg8f/DTwNcXuveEtK1i48QgM+m2eoeX9l0127qQc&#10;tgZx6U46LnMq6xDg6dVuTv7skkuvX+tjxe9tprO+kiuAqyxO8bqv98cc1FUt/eTahfz3UuPtU8jT&#10;Skfd+Y5OKirFHoq6j74HpTKeelNHWhksAOaU9DQTwaaGOe9AbCYOOnaob6F5rcooOSMfSrDOFBOR&#10;x71AL5GbaJFLem4ZqZ2ejNoX3K+lWZtN4kOWI4p+q3TWka+WfnbirJI6k49KgvrE3sYxw3r6Vzyi&#10;1T5ImkZqVS8tjN07VJDOFmbOTjJrdLhV35G3rWTZ6R9lk3S/Njn61Y1p3jgQoNie9RCU6dO9QucY&#10;TqfuyZ4re9JJKg+mamhgS1XCjBPQ1zVlPIbkfNkZFdFLcrDbh3IGBnB70UpwqL2jCrCdJ8qMnWLK&#10;Vn3plieuOabpFi8cm5sgg55q/HrEM7KpUDJxzV0FFK4Xgng04U4Sn7RBKpOEPZsydX1B4mRVOGJw&#10;Ki0y/kafZIdxY4q9faV9rbPQ+vpUdjpX2OQs56chqnlq+2u3oNTpezskXpHEHLEKPfiq5jtrts5V&#10;sdgc1R15pQEwcqTjNU9HaQXSgHPzDOKKlVOpyWHTpctP2iOkhgWND5a7OOlYGpWM3nl0DEt6Ctq6&#10;uzajLcegPeoYdWiuGCFNrE45rSsqdSKpszoe0jL2hX0Wxa2Jd8gHqD6VDqmou9x5cR2qDWypw3A3&#10;Dvis/UdIE7eZGdpPbvUVqM/ZclLoXCpBzvURFo2peY7RTfQE1pXEiwEbyAD68ZFVrPT0sk3MN7H8&#10;ao635sV2GJ3xMuABzijmnRoqc9WDjCrU9zQ01W1uTuCB8cnHNWBEhjZYxsVhisDSDK04xkJkZHtW&#10;vqOoraIFA57Crp1YuPOzOrTkpezRjX2lzLOxRWI9QDWnpVo1tCXdsEjkHiktdVFwQpGCeKulTgZB&#10;IPb1qaFOF+dF1J1HH2bOdvtQmku2jifao960NCupJS6SktgUt9oqzN5kZCt3HpVywtEsYjyHdhjg&#10;1lClVVVtvQ1qypOkklqJPqEEJIYqPUE0R/Z7kK20ANwG7Vh6orC6yynbnniruhbzIwcFkPCjHQ1f&#10;tXKpydCPZKNPnRsTJ5kJiHIxgYrnZtHnNzwj4JwTtNaF9qDW0hVeWHYdal0/UvtWfmBZeSM8itKi&#10;p1ZezZnT9pTjzrqPit5LO1IBOQDxXPT6hKLhhu59K6ovuQluB6msyXRI5HaUYOfSs68J29nTLo1I&#10;Rk3UJNKkkmQMx4qe41SCBtjMozwQTTo4PItiqHnHaudvEZZ2MiMx7HFOcp0aSSCEYVp6nRRx28qh&#10;0QEt3HapriH7TbtDnGVIFZugJJEGeQ7lI4XvSahrXkTbEXJ9BV+2jGnztGbhN1ORMpS6JOZArbtg&#10;PpxWw0RttOKp1CngfSmaffNdg56jqPSrb7Su1mChuMk1NOlBx56fUVWpNy5GcpNdyb+ucdq6LTpG&#10;e0VmBAx3qs2jRySk5GPWrvlhLVogQAFODSpQnTbZpWqQaSRXm1iKJtmV54IzU8QhdBIiZLdx2rmr&#10;qJlmZSpZjwCB3rc0yKRLb5jjA6GinUcp3aHVpKnBSRZvLL7bDtb5eOCax4NDm8/DE7VOfY1Lc6u4&#10;k2LkhTjj1rQ0+7a4Q56gdKX7mtUHepTpi3pNpY4TkhTwO1c/9skV0fdyWHGea6Sba4IcgA+pqAaR&#10;DIQwHGetFSnKT/dsVKcYr94ixbnFosrcEjvTDfQE7dyhvqKfKv7jyhzgYGKwZLGcXQbY+Ac/dNa1&#10;JTpRSRlCMJybZv7j+maA2enNLHwUyOAmDmmPeRJMsQKhmPTPNac/c5kr7EmKMU6itbBYbijFOoPS&#10;iwWGUUUVJIUUUUAFFFFABRRRQAUUUUAFFFFABRRRQAUUUUAFFFFABRRRQAUUUUAFFFFABRRRQAUU&#10;UUAFKOtJRQA/NGcc9aZSbjVXKTGvGjsH24IORTxzz3FFBOBmkWUp7iVZ0ARiMjtVxHLKSQTx0qNh&#10;uOTUiHjGcGs+QorvqccDYbCn0NWFeOVN8YDFu45rB1CxnkmZgrMo54BrW0vMNuu4HjqMVhSqOc+V&#10;rQ6JU1ThzLcnurcz25UdxjNZQ0NwwJcYB6Zpl5q0puXWMEKvOKuadffaVIYjd6Z5qeajXqcrWw+W&#10;tTp89yW7j8ix2p8xA6DmucmnJb0I7V1MkiKCHYKD1ycVWj0u3uHL4DDrxSxFGVVJU2FKtGmvfRJZ&#10;Nu09XYcAZqrJrq7/AC/LOPXFXZ4SYDGh2gDp61zz2U32g5Vhk9xVV3UpclgpqnVk2zo7SVLiPdt4&#10;6Z7VHc2n2xJE6YU4NRafG9tp7Fjght209azLjUJfOZkfCjkj2qpV4Rp2qkQp3n7pah0SSMhi+fbP&#10;WrWplobLCgkhScCpLGc3kAwct2xTnmijVlldST8uc9KqKhKn+70FecqmvQ5iORt6uuQ5P4iulhkF&#10;vZiSUZJHU0R6bbjEiAPzk7eaL+L7TEY1OwYIANRTpSpq6LqVY1HZooDWyZcFSqdmPT861LafzY9w&#10;5B6Ed65xtOnZtu1io74NbiA22n8cFVJpUZzcm5BWhTUUkSXlit2gyRu/lVO20XyJt5OQDkD1rNGq&#10;TiUnJIrctJ2uYAe/rTg6Vad0gmp0YWK2uq3lIVBUDqDWJZO32gEetdNczwBAkrozdMbhmmx2VsE3&#10;RqCW7jtUypOdS9xwqxhTtYJ5xZ2YkfliODVKLW9zBSMAnGTVrUYDcQLEoJx6ViW+mzm4IdGCjuVN&#10;FV1E/wB3sOkqco3Z0kbbk3FdyHrjoRXZfBfxdb/D/wCMvg3xNc7XtbTUES+Qn79rJiKZD7GNmrh7&#10;yQ2engDg44rnZL24k3FGww5B9KmvWjy+zqIdCnNzvTZ6N8SPhufhd8UvFfhmQ7/7H1K4tUyPvIJG&#10;ETD2KsrA9xzXGa2SSpKkgHJr3X9o6ZfEr+AfiGuQPF/hi1kupT0a8tT9kuMn+8WgiYjr+8PrXi4u&#10;7VnCSFJCTjAINXBQdBIcnP21zG01He5VowVG4Vu6hdHT4UZgWZuM1J5EO3MS7PSq2q2kt1EgyTt5&#10;ohSnRpSUTPnhWneRVtNcMlxsZSoY4ya1+2ex71z9tpUqzB3DAA55FX9XuXtrRUXIJGBSp1JwV6oV&#10;KcJu1ImuNOS6OSRmks7FbGTII5rDtb25WVSWJAIJFdG0i/ZRKxAGMnJp0HCrL2g6kJRj7MxtcRi+&#10;Qpx64qLRIT9oU4OARn2rT+3wXDgEodpyASOauRqQm6NY1DcEA80/YKU/aIv2rjD2bKeoaibVtqsM&#10;ngc96Zp2rl3aOT5mf5c/Wk1SwNwQUUsw7KM1DpuluJ9z5Uqc4NJ+0dQzSh7M2chVO41TmsILt8nB&#10;PpUOs3LQhQtZ2nXkr3aAk4LAH86VSrFy9nURFKjKK9ob1vbR267VGPf0rD1S0kFxv5K5zmt+SZIV&#10;LOwCgZOTiq6ajbXsgQqCM8YPWtKsKbj7MKbnGXtDP0CBjM7FSB2yKm1HU2gkKIfm7YrT2ovEWF9q&#10;ydS0h5nDoSWJ7dqicJ0qNolxnCrO8h+k6oZZGST5nPFau4LySMd6y9K0sWMgeTls96ra5cSpMNjb&#10;Vz0ojUnRoKVTcbhCrP8Adl99Pt55S6kEn0PSrVvbrbrtBBHrWFoty8k+0tnJwcVsXF2tp94jHoT1&#10;opTg1zmVWM0/ZmDfW7F2AU5L8cVpaLA0QYucDHQ96sRXltdkcLu+tW42QHAXP0p06CUvaIupVbj7&#10;NmLqGpSmUpEDtXsKs6XftefI3BHY1Ff6PJLMzxNtJ7Va0nTPsQLOwLEdfSsYKsq13sVJU/YqxYkd&#10;Ywd7Bf8AeNQvptvPh1wSfQ1jarPL9rZScIO56VY0WeSSQqW+Ud+1ae1jVqclg9jKnT50za2BIhFu&#10;Ax05rmrixl3kYPLjjHXmty61JLR9rLvfqAOtFvew3oPyYcdu4rSqqdR8hFJ1KcecTSk+y6eQwxhs&#10;kHjisq81mZrhliBCjpW+qZGCODxzWTc6E0twWRtgznms6tOahakVSqQlJuoifSL37SCsnzP/ACq3&#10;PKkP32AXvk1Fp1kLBXzyzDGfSsTUZZGuijkhB3PApyqunRSnqVGMa1Tlhobf2O0lAeMKxbuOcVPJ&#10;H5tuYR6YFZugy7twYfKBx71ZutUWB8KuW9K0hOMafP3JnCbqcnYxJtNuGmdNrAdASDW1YxtYWREn&#10;zEKTU1peJehjgbwM47ipWTcAGGFbjms6NJJuogrVm0oM5ybUZzMzISFHJHtW3p1w1zApIJ9qpT6I&#10;WmLBgq+hPWtO3hFtAApHA7UUY1VJtsK0qTirIbLewIdpK4zg802GztmcyIoJPcdq5y9lkJkyCp3c&#10;ZFbWhlzbli2cDOKIVlUqcrWw5UXThzJ7l27hNxbtEOeCBXP/ANmz+cqFW2gjsa1LjWBC+0LVm1vU&#10;ukJxkgVM1TrzCDqUYiOv2bT/AJT8ygnHesBdRm885JrpGj85CCcBhjJrNOhgSM24fnVV6c1yqmFK&#10;pBL94XrGXzoFZu3NJPf24JVmUE8YJFI0fkWjIhy20jiuddmWV96lm7cUVarpciCnSU5NnTRRW+0M&#10;iglvTtUOoWhvY9mDwMDik09mSz3OpXjPIxmq82t+VIFC8Z59quU4clmZxhP2l0ULbS5UuNrqwUHq&#10;Rwa2r6U21gQh+YKcY+lSW1yLqMttzxwRSXMInQLn2PtUQpWj+6LqVOaSuc6l9Mp3cknqBXSrJmKO&#10;ViFDJgluAKzotFXzCd4I+tW78YsTGOdqnpTpwnSX7zUdVwm0hDf27N5blG7AkjFWYVwAVSMr6rzX&#10;KMrFhwc/SumgY22nK7jbtGeeKmjVcpNsKlNRgkiW5gE0Ui9CVI/Sqdjpf2Jt+4ZPbNV5tdwR8p2n&#10;v2rUt7pLmBSB+VaxlRrO/UzkqlOAyZ2VWO0nAz0qrZaj50xjZcY6ZFX9wB4IOPemKpiYsI0+fjIr&#10;RqTe5nGcUth5Ix1pADxxxSBfQE1XtbeaK5d5HyhzgZolJij7y1LdFFITxTMxc0hNNpR1rS4rhikp&#10;56UzNJqwrBRRSgc0AAHNOopcH0pjEoPSkyD3pdpbgAknoBTGMAyR9acUDZXOTjOAMnBGeg68UxsK&#10;GLKzKpwyqcH3Hsa9L+Evwvh8a3Goa54tvJNE8AaEoutZ1e35bOdiW9sO9xM+FUdgd2MCsKlWNM2p&#10;x5tDY+EngbRfDfhW6+KHjqzF/wCHtMuDb6NoDZX+375GGFGefs0Zw03XBGzgnFedeM/Gur/EPxNq&#10;PiLxHfS6hrd/Mz3DyYw4zwAR8qqmF2qOMLjqa2/i78U7j4q+KYr37JFo2h6fbrYaFoVsD5GmWSqd&#10;kK+rEZZ2PJdq4fFYUIuUueXU2nJRfIhzxq6lcjkYr9g/gBqv9tfBLwDqO4OX0i0GQc8+Wq1+Pacs&#10;uBk56V+of7D/AIiGufs2+HYzKpfSbi5sHG4ZGJWkiB9MI6flX4p4u4f2uU4bEfy1Pzi/8j1ckl+/&#10;aPz0+N2j/wBgfGbxzYbSgTW7wgEY6ybv/ZlP4j1riT0r3z9uXw1/wj37RutyLGyxarb22pIxGAS0&#10;QRyD7tGPyrwOv1jIMR9bynD1+8IP8Ejx8VD2deaGgc049KKK+hOYaBzTqKKAQUZoPSmUmUOJ4ptF&#10;FIBR1pSabSjrQmPyDFIehpzkRrlvlHqeKaeMZ4zyKLGdmCZPAJDdq9pe8HwW+Eunw2KpD4q8XW73&#10;dzdqQ7W9iciNU/ulznNeMRg+YD0r1T9pU+V4/tLWIFLKDSbGO1Q9ozCHwPryfpzVxfQ56656kKD2&#10;ev3HlXyRfMheQgsjFxyc87vzpAN3J60daUDmoOi9wA5p1FGaYBRRRTGB6Uyn0dPeluBGDyORUlUb&#10;i82TKoQjJA6VbjYsMkEfWi5pyaXGTxZjYDrg1hQWM32zOGAJ64ramvI4mwZFHsWFSwyxzIWQbsDI&#10;xzXLOKqSNacnTiRvJ9lt/mUuVGeKyJtZkMg2fKoPI9q2pIWnidcEFlIrC/sGUTEknHes6saidqRp&#10;RdNq9U27eU3durdfpTpkjuo9kjAAdcmokj+y2LKP7p6delc3JckTH5pMjoCDV1K3s4WnqOnS9pJu&#10;Gh0S6ZDGQyYPORim6vAXtgFBYgdAKfpztJaAkEHHeo5NahgbYxV8nbnNO1NU9TK0/aXRhxQO0igK&#10;Qc+nSt64nNnYANy2ODViP7O8ZdE5YdR2plzafbIdh6YwDUU6XLF8pc6qnJcxjR6tKXXLcZrejbzo&#10;FLemcetYcOiOJ9rAhAepHFat6zW+nFkBLqCuB1ooSnBXqBVjCT/dC3HkXWEYqNvYmkgsYrYM6YyR&#10;wRXNtcyh1bPOeR3rpLS4BtA8hCjGfm4opVY1ZXaHUhKENCtrVs8sUbBt2Dnis+wsJjcK5VsBgc4N&#10;aTa3bmQIyjYD1zV1JUlXdHwv86FTVape4vaVKdOzKWp3RsohsPzNxgVnWmpTvKm7OMjP0rW1Cw+1&#10;x5H3qoWehyRybmJA9+9KcK0qnubDpypxp+/ua6SDaGY4X1NQs1tfSbGdRj/aFQ6u7W1qFUEnHasR&#10;JWV0K53MQMUqtVxfIOFJSXP1OkggjtZGAXHFUNXgafaUBb6DNX5LhbVEeTDEpg/lVNdYjZggTAY4&#10;3dhWlWVPlszKmp81yppenyicMwYAEHJFW9ZvXgCqhwexq/GfkyvzA9COc1W1DTxeR4Bw2PyqvZWp&#10;2pFxq81S8jK0/UpvPEcpJ3Hbmt75YF3OQoHPPGao2eii3ALsC3Y570zX/NhiiGTtJ5NZwc6dP95q&#10;aTjCtU/dltvs164G5SSegIqeFI7ZgqDBzXNafIy3Ax68Gt67uBYQo7fMzdKKU4yV2Z1ack/ZoztU&#10;0+UzmRcsT6CnaHYPbTGRwQD1z3qVNXWVgrYXJxzWjGCUB/hPenCnCU/aIU6lSEPZsxtYv5BP5aZV&#10;c4+tN0m+mlmETE4Jxz3q/d6Yt4x+YBvX0o07SVtZcs6sRyDmpVKr7a99CuaHsdizJKtt99goHJyc&#10;VAPs964IZWOegOaoa75iSg53Lnt3qDR973SFVZQGHGKJ1W6nIxqklT51udFGqRqVRfmxWDfaXK85&#10;dAWPsM1p6hdGyYN3J6VBZauJZCpGC3HNXVlCo+RmdJVIL2g/SdPNurszYZhjB61nanfu05gU4PQV&#10;vA4INZ9xpSTytIGG8/pUVaM1C1JlUpJy9pUIdCu3eRo5TuxWhcX8MJIYgY7E0zTrFLJiT87HuO1Z&#10;eqowuGbacdelPmnSorn1HywqVDWgNveZZVBYc8c4qdIx93IAPGaw/D6TNcE4KpnoR1FaGoamLZiq&#10;rk+g61pCd6ftGZVKclU9mjOuNJkPmbc538YrS0+0aygYMdzsMfSobPU/tLBcfN3HpWhjGM8Z9aih&#10;ThfnRpVqVOXkkc3eXcpuHj3cCtLRbmW4UoTwtSTaTG8rOGBJ7Zq3b2SWcR2EFmHQGilTl7Vtmk6k&#10;HSSGTanFbZQlWY8A56UttcrcchgfoawtSjcXJO1sZ9Ku6LE53fKw464qYVG6zgyJUEqfOtzZyARu&#10;4HvVZLdJ5TOVIZTgU671GOyjUSLn3NOt7pLuMsmFGK6XKFR8nY5oqcFfoS5opo606tTNBQelGaQn&#10;imUNoooqDIKKKKACiiigAooooAKKKKACiiigAooooAKKKKACiiigAooooAKKKKACiiigAooooAKK&#10;KKACiiigAooooAKKKKBhjNIyqgyxC/WlPIIHWqWowSyQMqHLFSBj1rNyaRtGzaRbGHGAcg08J5Q5&#10;HFUNIt5reMiYnOO9Gr6j9nQAHn0p8/JT52aOHNU5EVb/AEeWaRpIiRnsKuabYC0hJfl2HX0qrp+r&#10;PO6oe5AxWycL97ge9Y0KcJP2iLqynGPs2cxqU8huShbC5xk9K0NBeRyVLYUdCauXGnwXhOMFvalt&#10;rMW4KqefaphRkqrqXKnUj7JK2otzqUVo21gHalt76G8zhfm/lWLqFrI9wTk465qfQbaRJXZgdo9u&#10;tL2k3U5HsHsoxp899TXKhztP8XGKybjRDJcEq4Ve4qTUNSaKQpGp3ew6U7StQ812SQ7mPH0rSpOj&#10;Vl7NkU1OlH2iLVlB9kjIXrXPXrSFnBbB35x3rpnPlZ3cYGcGq72FvORJwSTWdalzxUKZVGrytzIN&#10;HeTyT83GKdPq0VrJtYCQ57VfhhSGMqi5yMcVzmo2shuThG56YFOqqlGkuUdPkrT1N23uUvVLLhcD&#10;OKleItEQw+RgQTjis3RLaWHLSAgDkgjrTNR1WR5DHHnaOwq/aqnT56pn7LmqciHTaHuZWVwFznGe&#10;tXGhNvZsqH5tpxj1xVfSb03YKOcFecGrssiIfnYL9TinTUOX2lPQVSU+bkfQ5Z3dZm3nc1dJpshW&#10;zDONvGee9I+mW85Drhix7c1K8WIjEOwrOjRlTbmmaVKsZxSaKE2siGdhtOKu2l6l0pwM/SsC6sZT&#10;cHhiPpWxpcJt4WJUjAzgiihOpOfLLYKkIQhoXJ4ReJsPIWs5PD7SzErJ5Q9cZP5d6oXmpTi5PlMc&#10;DqBWrpFy90PmkAPpnml7SliKnJYdp0qfOe16db/8LC/ZW1nTLGMtrHgDUpdatrQ/MZNJuVjiu2X/&#10;AK5Txxyn0DkmvnQbmcMv38gEdwT0/kfyr2L4K/E2z+FXxJ0vWbyIX+hPus9Y0pjxdWE6mOeIj12P&#10;ux/eQVW+L/wsT4X/ABI1jw+k8d9bW5WWxv1wVu7KRVkt7gHoS8bJnHRsjvXJOlJ1XTudSqWp87Rx&#10;tpL9ntAZh2zk1Qk10+cQUITsxHFaVxEJrcxZHTArBfTZ2lCFG2A9cHFdld1KXIkclGNOXM2dBBcr&#10;cwAgE1Dd2q36bHOAvelhT7JZk91UnFc/PqM7zsynCjkj2qKlZU4Wqak06Tc70zUttEhhk3eYxxyA&#10;e9SayCbTbHwMHKipdPZrqBDg5p817BCxikwzHjrW8acHT/d6BzVPaHLQBt64UlgegFdM832Sxjkb&#10;g9SDUkVtbbd8aAse47Uy+gN1bsmDwDiop0pU1dGtSrGb1KMWtHzclSoPc1qRtuj81ed3cVz8Wmzt&#10;IFZH2g91Nblxm005gvBCk/pSpVJuTciKqgnaIXlpHcoCWGR2zUFlpiwTbzwAcjNYzajOjqWJAz37&#10;10dpIZ7QM3y8dTxTpVKVad7BVU6ULIzteikYK4OEHJHrWVaozzIY/lww4rdfU4A5ikKMegyR1qzF&#10;HGqh0jj57rzik6SrVble0dOFmird3JsLcbhl2GBVW01Z3kVW45HWr+oW32yPHcD5frWNBo9wl0pY&#10;MFDAnIpVHUVT93sKmqco6nQElk3np1Bqvc2Md2qsSCRzjPNJqczW9mFUHOKxYNQmEg+bnPSrnWhT&#10;0qIilRk9abNqzsYbRyyjk/pVPW0LAEAkDnNaSSKtusrkDuc1CdRtrl/LOzHQEkYqpKnyWFCdTnuY&#10;2kqRcKdpI3DtWxql6LNF2DDtx9KtKvljCrGM8Aj+lU9Q0x7oAg5I5wKyUJ0qUlEv2sJ1LtaFTT9Y&#10;Yz7JBnccZ9K2iQACelYllo7Rzb3yuDnmreszmGBE5CnjIpwqThTvVHUjCpJKmSz2UN4TwCadBaR2&#10;oIVe1c/ZXJS5GHc8966R5kjt1kYjnqCaKM4t+0FWhOm/Zox9Xidr4OFO3bjdjimaPbyx3BZgQCep&#10;HWtAanb3TeX8voOavERoiKo+bsO9EKalP2lxuo4w9m0Z2r3724CqfmPSodP1dmdY5OWYgVa1Gw+0&#10;hWHLDn6VXsNHKTCR2C7TkZ4zWc1WdVcmiCHJ7M1mdU5YgD3NVJbW3vW/hJ9jVTW7goVVT3xx2qhp&#10;1xILpRuyNw6VtUrRVT2dgpUpRj7S5vwW8cClEHOO3asS/tJvtJZdx57CtuWdbVPMPfqDTI9TgnYL&#10;tGScU6qg4+zCm5qXtCjols8UrM527uOeKTUtRdZjEhzjpitgFIyDs4+lZmqaUblvMi4J6+1TKnOn&#10;RUYhGpCc7yItI1Q3ErRSjJ6DNajOsH3yFHucVS0rR/sZ3yMNzdzVLWJJjKVydo79qSlOlD95qKcY&#10;VqnJDY0Ftre6lLHDAcnBq0sKKrCEbQRWForublFJypYA/TNbN7fJYn7v/wBetKc4OPtGRVpzUuRG&#10;He2MxnON3PtWjo1o0AYucYGcHvU1vqkF4wUqAx4HNXPL8sjjgmop04KXOiqtSfL7NmDqOpSy3Hlx&#10;ZUKas6LqBmZ45QWIFF7orTTmRGC5PIzVzS7BLLcWILMMZpRjVVVt7FSlSdJJLUkluIo1O7CnHc1C&#10;LWCYB1Kkt6HpWRq0ztcsmCF7HtU2hNK8u1s7R+tL2salTkaD2Mo0+e5tPEGhMYOQBxiudu9Mmac4&#10;VsH2rZu9TFs5RVJfrtxzRaail1wcbvT0rSoqdWXsyKTqUo86DT4GtrXJPKjOD1NZF3qExnfy2wo5&#10;I9q6EDJHGRn86zLvQ/MnMiOFB6rntWdenPl9nSLpTg5XqIn0iczRlmHQZqaa8gztYqOxyabaQfZo&#10;WA9Kwr4t9oOQQD3xRKrOhSSnqEaSnM6BILWYZQAn1Bqa4jFxbNCCPukCsvQnZiysDgdM96ku9YFt&#10;NsVckHoOtae0hGnzsz9nOVTkRnS6VMZAhVtoPoa14U+x2h45VScU601BbtW4+YDP0qby/NX5uFPG&#10;T0qaVOCj7RDq1J83IzmZtQma4LBiq55FdDp8v2i1DE8gVUk0RTIxHIPQ1dhtxBblFPIB6UqNOqpN&#10;tlVqkJRSQjXaRHHmKD6E09H83DA5HqK5nUEmE5wG/LrW1pSSfZhuJBx0NXTryqTcGRUpKMFM0CwH&#10;BIzSYqjPqKW7bGwSeM1Zt5S6gnoehrVNN2M7NK7RLigDmnEgdeKO2e1aaGNgo2ZBI5pQO+Miq8iS&#10;mUFchc8/Ss5SY0SjrTj0puKikuUjmVC6hiehPNaXtuXa+hKMg0SSMqMR1AJGelKGDDIII9qXI9se&#10;/Si2hC0Zj2eoXMl4UfaEzgmtcsu0lsMvcE8EUxIuWJRAMda0vDfh3U/FniDTdE0WzfUNW1GcW1pb&#10;RruMshIGAPbPPoOtZKDjFuT0Nny1ZJJG58Lfhzf/ABU8ZRaFpT21nFEr3F7qd6dtpptnGN011P8A&#10;7ATJ5xnGB1rpPjF8TtN1ew0/wP4LWSx+HXh52ks0aMrJq903yyahcjqHbHyIeI0Cr61N8Tdas/hT&#10;4Xk+EXgu7F+jTRzeMPFFud39q3UZ3CzicdLSFzwM/vJAznjFeUJwDkdq46LeJm6s/hjojrq8tCPJ&#10;D4gHOGPH1pxIweaqHU0eYQ8cHGKnDDPavRTTOJwsKDs5zjHOa+7P+CbXi0yaP428MSfvBZzw6jHG&#10;OSwddjEDuBhef9oetfCgYKwwA3PA9favfv2G/Gh8K/tFaTBJKEtdYt30yYK3ytIwPlZ996oB7ket&#10;fBcc5d/aGQYqDV2lzR9Ia/kd2XVfZYqMz1//AIKU+D9k/g3xVEpPzT6TO4HGARLECfYFx+B9K+JT&#10;0z2r9Tv2xvAy+Nv2dfE6+Wz3elCPVYGUZOYjulx/wAv+APpX5XsW2qCCDweleF4X5j9eyJUW/wCD&#10;Jx/7d3X52+RvmtO1fn7js0U0DmnV+tnkhRmg9KaBzQQOPSmU89KZQxMKUDJGelA60pPFK1wSuI4C&#10;k4P4mr2h6DqXiXVLXT9Ls5769uTiKKBCzN7jAPA9e1UOArMzKFAJO7n9O9e7+NfEcXwN0S38I+GY&#10;pI9Z1Oyju9W8QMo+0SCRcpHA/SNcHrRGNiatR03y0tZPqzPi+GvhP4X2qXXxE1cTaq/zw+GNIcO7&#10;EdPOlGfLz0PcUg8DeFvi9ofn+Cof7E8UwTbZ9C1C/Vo7pc/KYZHxlvYV4+8stzePcyTPJO5y8pYk&#10;59SW6n3HFJa3WJmlEsqS5xnJBP0wQP1q+ePYw9hU+JVPf79PuOj174aeLfDd40N74d1aGWM5wbZ3&#10;h/BwMH86734n2Mviz4S+HPGE1vJbanYsug6gJ0K+asa5gdM9Tj5TXG6D8W/GPhxRHaeJtWhth92J&#10;LtnA/wCAs22q3jD4leKviGI/+Eg1+bUI4h5kaOioAemCq8Z96IuPYTp4idSMpclo9Ve5yqU+mgc0&#10;6pR1ID0po60pPFIOtDBjqKKM0xhQp5z1xSMcA1S1W7NlCrJyTUuXs9jWFP2hbkjjkYNt5HIpwPyM&#10;M84qjpd2bxM9asTzpbEM7AKOTk4ojOLj7RilCal7M53U4JTO3JrW0OCUQE84A9KsrPaXvzAKxHoc&#10;1YjjKr+7Oxa5KdK0vaI3qVbx9mzKvNVeCXYvJHUCrWn3v2xW5BIHIqhqGmSGYugLZ/ujNWdIsWtA&#10;WY4yOQamPtvbXexUlT5NNzQK7hhuFPGTVI6NG8xYsAPUms7VrudrgRo2xQeM1Pod7JJIY5TuIOKH&#10;UpVKns2gVOdOnzo0408uJ4gQBggGuamgZd6lCzluMCukuL2K3JDYGOoJpkEttfZKBSw54OcUqtNV&#10;HyPoTSqSprnsQ6dHIlt82eOSveqN1rEnnbY8hUPStvYVUheSRgYrGu9DcTkKc7hkkdjVVY1FTSpF&#10;U3Ccm2aNhdtcxknrjpU7BSP3hCg8c8VX060NnEVdgSR1z0rHvr2Q3TRl8KO+eKudX2ULVDONL2tT&#10;lp7I100uCSQtjK+vapbpVNq8aIThTjA9qp6HM824M3ygfnVu51KC2JG5c+hPNODhGnz9xWm6nIc2&#10;9s5faFYt6Y5ro7c/ZdP3MMFFJKnrxS28lvOPMVQX9u1SOgkVlPRhjFRSpezbmjSrV50oPoYs2syS&#10;sWjyFHJFa1nctdW4IPJHWsqbQ5BKSAVQ+vGa1IIPstoVXrtNKl7WMm2FX2TiuUknMJjCSOpY8feH&#10;FQf2fD99cEjkEVz91cS/aG5yR2rf0uQy2wJU8dqUasa0+VrYcqUqVPmuLqkPm2qqnzHHbmsOOym8&#10;5Vwx+YZGK2ptTjifjaQDzzVq3uYZU3qgLHuO1FSFOswhUlTjsRSObayAX7yjpWKmqz+cck471vzW&#10;/wBoiYDuCM1jpoLrKSzcenrTrRmpx9mOjKm1eqa0MpubdSDz60srQTIIpnRiPcVFIhtbJwnJCnp9&#10;K52aeRXVt3JPTvV1KrhFIKdL2km4aHSxWtsoGxfoah1iJrm3wgLbBnjnFSafJi1EkgwBzg96gbX4&#10;o5ihThuKU3D2dmZwjU57oybaxmaZCytt3AkkVvX05trRQpxxT7cpdxl0wFpLq1N3CydMKeaUKXLT&#10;sip1eaS5jDh1CYSknOK3ozut1fON3U1mw6G8ZDM24A5x61a1ItHafugRhTle9Kgp0YS9oFRwm7Uy&#10;QS29wxjkKsR0OadbQRws+wduDXOLMyMrKCWz0HWuhicQ2Ykf5cjnPFFKrGrK7QVISpRSRW1eylnR&#10;WBJ78VR03TpDcKxB4IJ4q6dcUOoZf3YPXtWjG6SoJYuAfShU6dapcJznThZlHVLl7dFVQcmsyyvp&#10;TdKrEgFgCDW3eWgvEGGG71z0qpa6R5EpZ/mxyDSqQqyqe49BwlBUzRDCJN7cKOcmqzyW122A6Enj&#10;AYVFrSP9nTY2FHUetYVozi5woOSeKVWq1L2Y6VJOPtDqoI0tl2oME9DWVqmnyPJvTLt3284rRnuB&#10;Y2kbPy38qz4tYzNgqQrHGe1aVZU3H2bM6cailzCaZpjwyh2yCTzmna3dyQlUTIJOM+lakJ8wAjn0&#10;xUV/p4u1HI3fyqvZWp2pChVvUvVMbTL5xPskbcWOM1u7tg3EcDmqthpCWr7pBkjkGl1aKV4T5TcA&#10;c4pw5qVP39S58tWp7mhKfJu2DEBsckCp41RPuDYPQ1h6TDcCYFiduea3Cw9R+da0pRqL2jRlWhKL&#10;smU76zF6WVugHFSW1uLaJVWpFdZCQrBiOoU5pyg0lGClzozlKcY+zFA5px6UZorVEIbijFOoPSqK&#10;GUUUVkZBRRRQAUUUUAFFFFABRRRQAUUUUAFFFFABRRRQAUUUUAFFFFABRRRQAUUUUAFFFFABRRRQ&#10;AUUUUAFLigdaUnimMbRRQehpCE5P4UYOKdGdpGRwKggikS4kdm3IwO0elRzM3jHQlLHHNZ2q2P2g&#10;AqCT2xWgziMFm6Dk1nrr0bTmPZhegNTWlTUbVNTaiqi1RBpekvDMHfIwc8irOs3jwgKtaELbwG7e&#10;tRXFlHducsufTNT7O0LUmL2t6l6iMTTb2XzwSTjNbktwtvH5pIwRkjNQ22lx28jNwQOcetQ68jPA&#10;pjBCjrxWVPnpUZc+pcuSpUsTRahbXLqCo5OMVbHlocxjaB1FctZhmmj29dw/Dmuhu5zp1qGYAuw4&#10;J6Zp0qt1djq0uV8qKeq6S1y3mxSAE9geaXS9LNlmSTlutRRazM7qGCBScE1rRMZEz1z0p0lRnL2i&#10;FVlOEfZsyNcnka8Uq+1SuOTUOk3Ek1yELZUHmte609LhQxwSvJFNtbGO1YkLhiPTp70vZy9oP2kV&#10;Ts0PurxbMEkjjnGetRwajBenBADnpz3qjrVtISjDLKDyRVfTIXFwrbWwGBzilOtU9r7NAqcXT9p1&#10;Ohj+XjGR3rJvtIM0xeOQLu7Zqzqt6bSNfLYF24Az3qrZ63KZEilEZLELnPPNXUlTv7OqRSpzivaI&#10;taZposSSzAluM5rK1WWQ3ZUthQevaugb5QC3A9+9QS2UF3nOM+madWkpw9nTFSquMueepnaLNM7k&#10;EnaOhrTudSischgHkI6d6faQRWyFVH41l61Axvd6qSmz7wHFQ+ehRVi1yVqmpdttQhvWxtG88VbK&#10;bPlxkHisTQYHE5ZkYYOQSKsanqDwsVXhjwK0hV/d+0kROkpVeREV3opkmZ43APpnmrthbDT4+m9j&#10;xkdqoaXqTNLsk5ZjitgusfLkKPc4p0VSk3USLqSnF+zZzV9KyXrsy/L/ALXAP419CW0x+Mv7OUFy&#10;G87xZ8MitreeZxLdaFMx8mQ92a2nkZG/upIpOAteMS2sF4dy7GbsCeM12fwn+It18I/GVprtjYQX&#10;tksElhf6fdMRFfWciMk8EmOcOgOHH3WII5xXA6MlL2kdTpVaEoeyZxc2qraymMJ5rjJwvJ45NSWt&#10;+t/lhhCOSCa7/wCNXwUt9E0pfH/gOV9d+GV7ID9pJDXWjzN0sb5EJ8uRHOFYfJJkMCcGvONFtWhy&#10;0iMpPBVhg806GJlWqcjRFWgqcEaLR+YhBHysMZrHl0LdMWDhE7gnGaNU1KUXJhjygU4xUmk35nd4&#10;5eT0FdE5UalTkaMoqdNc6L6Qi1tSkRBOMZHauZuGkju3aTJJ6GumlkW3++wVf9o4qE21vefMCrfQ&#10;1pXpqa9nTdgo1XFuZHpEjeQSynp3HWmT6yIW4UsAecVoEJDBsQckYGK5y+sJluSiqzK3OQMjNRVd&#10;SjSSQU+StP3jdtLwXw3oNu3kip5YvOjbcCVIqjpNo1rGGY4LdQaoX1/O1xJHG21QOlX7X2dPnqmb&#10;pc9Tlp7FiTQwkqs7gox4GelXpVKWjxL2U4/Kquk3huUKSAsQOKtvcRxk7nUY6gmnTjDl56egqkpu&#10;XJ2OWK4nbcNz9setdLp7lLLc424GeeKI7S1lkMgUZPcdBUzRB43iBGNpA/Ks6VCVJuomaVqvPFXM&#10;ptaPnkBTgdDWla3DXMZfn1rDm0yVZWwrHPtWtZQyW1sC2flGcGijOo5XkOooOKsWbmEXUYGRnofa&#10;s+PQwsxfeDjnrVC6vp/tLGNiFXkgela+kzNdRk4O7tS9pSr1OWwShOhT5k9x2pqEswi8sRjArnUR&#10;jKFAOc/lXTSXsEL7Jdpb0JpsENrIzOigk9xziipSVRip1XTjsKsgtbBTIPmHIJrN/tl0m54Unqel&#10;alzELiExAgjBANYMumStIEKsVB64p1nUp8iiOk6c1qblvMblN45HqKS4hS6UK7AbecE0zBs7AAcY&#10;FYL303nk5JFVUrKnC1TUinS553p6G1bafFHIXKYA5+tLrUXmQJ5fC+gqewkM9qGYHioptShL+W5V&#10;cdiQM1Voez1JvP2lzn7aBjK20Hd2wK6K7m+xwRufmcR8n04qSJIAokjjyT3A6Ut9ai5tyueSCMVn&#10;ClyRfKaTqqclcw49akMuGBAbgE963LeTzYkY84Oaw10aUyqpDAA9SK2ZCLDTpQPncI2MdjiihUnb&#10;96OrGEmvZhPb290+GIB9M1Ha6fBDIzADjmsB76WMrJnknpXSWL77ITMOMZNFKca07iqwlRhZFPX7&#10;Z5o42jb5R2BrMtLeRpU2nOGHStt9Yt2faVUhegJqxEPMAkjWMA9dpFKVONape4/aOnTs0Mv7kWNk&#10;mSGkYY96y4dVkZ1Ug8nFaN/a/bkK91HFZqaJLFIjs2FBBOaKntlL93sFNU5R1NlZMohPTP51FcQQ&#10;3W4HHI5FQaqWgtFCAkY6isGOYpKjBpCxYcYpVavK7E0aXMrnS29jFbr8owexqhrNrJIA3LAc8c1o&#10;RT5tRI4wAM88VX/tqGWQIUBUHrWlVQcfZsmDqKfMjM0i1drgMY2wCD06VpaveNEgVTz2+tXfkRQ8&#10;eFDdqrahp/22L5ThsdfSkqU4QsnqWqiq1LyM6x1ZvMWOQZJIGT2rYLhFDEjbWTZaI9rLvlO8A5z6&#10;1Y1x2SGMplFNTTqVIUpOqE4wnU/dE7W9tekncu70zzU0MCWykIvPrXN2M8q3S8kjcK6O5uVtoFkJ&#10;GepBNOjOFRuowqwlF2TMvWLWT7Z5kZLZQ8rz2o0iyaF/MbOc5KnqauRatBcMq4UZOOtXVKAgKucn&#10;tThThKftFuE6kow9m0ZWsXrIyCJthzwKi0y/kaYJIdxY4q5f6Z9qYkcH19Kbp+k/ZWLSEZHIJ9an&#10;lq+2u3oClD2dkXZXEA+YgD34qEQW94eqk+xrP1x5NyANkZ5xVbSpZFuAAd2COlE6sZVPZ2KjRkqf&#10;OmdBHGlurKg5A/KsLUNPlNx5qgncewrVurj7Ku9uN3Wo7fVo7lxHs5zgVpXVNr2bM6ftIS50R6TZ&#10;NbEu5xnqDVbVNUk87yozsXOATxW0F3cY9qz73SBcElRk4/KorUZ+yUKXQuE4Od6iItE1B5JGSRt2&#10;OhrVnmjtcOWXnqM1U0/TkslG7lm4z6Vl6y0iz7c5QHr2o5p0aKnPVg4QrVPc0NoG1vASAMjvnpT4&#10;08scDI9qxdHkfeflYqeCcVo3+qLbKqqOT0HrWlOtFx9ozKpSkpezRV1HR2vpQyuF57mr1jA1tAI3&#10;O7b0NQWeprcMFI+bpj0rRI6e9OlGDlzxCo52VORianqTwSbQDitLTZzdW4zyfSm3OmR3BJLDI7Zq&#10;WzgFsMAgUo05e1bCo4ciSWo+S5WE7WdVPfJxTlk8wZU7h6isHV45jK5GSMHmregiaaPa2QB6iso1&#10;258j2HKko0+c02YAHJFV5bBbi883qFTOR61HeanHZMVK72HYUllqYvM7Plx1FbupCo+QiMKkV7Qt&#10;oBGjfTpXO3eoTPcuqNgLzt9a6EjIy3GemapyaRGXaUgNnqAetTWhOUUqTsXQnGMr1ESaVdtcWwOG&#10;JBAwOuTgj8TkfmK991G+tv2WvBFxZsfJ+LXii1BvSiZm8PaVKmY4efuXVwrbmPBSM44JFZn7Pnh/&#10;TvCdjrvxR8QW0V7o/hExrptnOmY9W1hwzWsDD+KOMB53x/DEAeK8E8Vazq3ijxBqWs65dT6lqt9O&#10;95c3czZe4ndstIfQkH7o4GcDpXn1as3JJfCt/NndRp01Jy6mykiTbnXed7krvbIA6li3cmnk5Bxz&#10;WXoiyxxlpPmQjhO4pt3rPkTbEXJHUCu/20I0+eRwujJz0LA05ROJc85zirgUBhnHWqtjqC3SNx8w&#10;HPtVoDeM9vWtqSg1ensTNTvZlb7Sz3GwIQM4BIrY8Oavd+GvEOm6rYOYLqxuYrpXzj5kcMP1FUvI&#10;wN54xzzTkDzHCKWz/dGaJxVSDhLqrCi/eVj9qopbHx54cjmkQS6TrlpuMS8gxTRrn8NpP/fQ9a/F&#10;zWNHm0LXL/TJ2/e2FxLbPu4JMbsn9f0r9c/2c9WOsfATwBescyHRLXI7jC7T+kf6V+Xnx10/+zvj&#10;j47slU7k1q6ATHJHmM3Sv508LL4XNMxy+HwR/wDbZNH0eaK9KnPucPRmoJJwkqoWAZjwM8mpQOa/&#10;o+58zYdRRRTEB6U3FOoPSkQMoopQcGkiRMDIDAkZ5HrXrHxk/wCJt4M+GmsSEG8udFFvcPn/AFhh&#10;kwD7/Ka8qWNrg+Wn+sbhR3zXq/7QqjRdT8OeGEGyPw/o9vbMD/z1l/ePn3rSHwyOWqv39JLz/I8o&#10;PHA6GmhMGnUZHrUWOwD0poHNOopjCkJ4pT0ph4GTwKTEFKOtJuGQMjJ7UUhDieKQdaMUnQjNP1NB&#10;/HfpTLmCK6jAdeF5A9aV22IzegzWbbax59z5RGBnGaynOMdDeEJJXL0NqluoMQ27uCPSszXY3XYe&#10;WXPOO9bO5V+YkBR1NVZbu2u2KF04HHzClUinH2bCnJqXtDE0pXe5ARSFLDIxWxqV41lGBj8Kmjt4&#10;7VQyAAt3qnq9nLcKCuWI9OawUJ0qUlEvnhVqXkMtNZ85lQqQScc9q0sZAPasLTtNkW4BYMMEE5FX&#10;9VumtI1XpngZpUqs4K9UKkIzqWpD7jTEuiTuXd9ak0/TksCSSCx7+lYtjfytcjJOCRmuhWTbGZHG&#10;EAzk06cqVSTqWCopxj7MwtUjY3O7O5c8470uipILklVZVJ6Y61q/aLO6JAKEnjqKngiSMYjHPqKc&#10;KSlP2iD2zjD2bRV1PUxbqEQfN/Kq+m6qZJCj/OzfKKNU01nbeh3k9QvNM0zTmSXcylCDkbhipUqj&#10;rDXs/Zmq/wAgywwPeqU+nwzkOADnrjtVfXLmaPaqnJPYVW067laaNGOMsAQfrSnWg6ns6moUqUox&#10;9pc27WCO2jIUdq5/VIWkuScHr6V0Msy2o3OQAOeTioEuLW/YbQrH2INa14U5R9mRSqOMvaWKmhWz&#10;qSSTj09aXUNUNvNsVTkHpjpWvCqQ8KADWLqemSSTmRMuT1281FSE6NG0dyoShVq3kWdP1E32Vb+H&#10;mrjssYyxAHvVHSNMNuS7NtJ6g8VW1a6fzvKAOOmaFUnCip1NWN04TqclMunTIZXMgxz39KtQQLAh&#10;VWGCOuaxtHupJZ/LY/KDWvdXiWYy67QfXjNaU3Bx9ozOqpqXszm7i0l8yUc5Lce9a+jW7xIDIcAc&#10;kGp4bm2vTwFLdsGrYj2L04NRToJS9oi6lVtcjMS71WQ3bJDnavYVdsLs3QwfvDqO9VbrRHkmaSJt&#10;pPUCrulaf9iVi7gswxnPSlS9sqrb2NJexcLLcmlZVVg7BQePmOKgGlQXPzDB96yNSuJPtTIWwo6E&#10;nireh3EkrFC3y9j2pe2jUqezZHspUqfOmaM0YW3MQPQcVgG0dJyGjZiTgHFbdzqUdoxVlDt7Uttf&#10;QXvRRu/lWlSFOpLkCnOpTjz9xNNBtbAhgRhs4IrLvNTnFwxjPydwPSt0JvIXseDWTd6K8tw2w7R3&#10;FRWpzSSpBRqQcm6iNCxuDc26knB7VIzxqGWRlORjrUdvb/Y7Upgu+OMDoa5+7uJftDKWx+NXKq6c&#10;LTIjSVSd4HQHTIABJHht393mku4vNtXi6YUgZqvoryTRlS2ABxmpbjVI7dihG9vaneEafO+ouWbq&#10;aGA1nMXCENtHtXQofseng/3RkinW08N2jHZyB19KmngElvt6hhis6VL2bc49SqlX2kuR9DnH1KZ5&#10;WdGwo5Nb1hM15bDtnjNZsmhBmBDhR6E9a0REbWydIyAdpwfwooxqwk3VKqunKKSQ2WeJWMczKcep&#10;py2tsFEkagk+lczNJIkrbzk9q6LSpP8ARVLducUUqsas7tBVpSpwVmSapbm5swoBJx2HSsa006V5&#10;VUhiqkHpWpca0sTcLuAOCKnt7hbiMyxjGeCBSnTp1qguepCmLJm1tsjjAzWRFqkjXOC4IJ9a3ZY/&#10;Pg2nuMGqEeixpKWyB3FbVqc1ODp7GdKpBL94aG/dChPFBAYYPQ8U0D5FTstNZmDgAEjNdBkPVUj4&#10;VevemSxBgQc4PpUlGaLXC9ivb2ENsxdWcsexqcketB6GmAURioClLnHDrTsimUHpSTM0OyPUUEj1&#10;qPFAHNaFDqKKKyICiiigAooooAKKKKACiiigAooooAKKKKACiiigAooooAKKKKACiiigAooooAKK&#10;KKACiiigAooooAKKKKACiiigYUo60lLig0I54zLG6qCdwI4rDGjyCfJDYz6VtyXSQdXVfqcU9X8x&#10;d45Xse1YunTmzWNSpBEd4/2exl2HLAAgCuebU5UcMGyxPIFdK8AkjbdwCMZNZv8AYieYT2PQ1jXp&#10;zk/3ZtSqQS/eF20lMlqsjA89aik1OBnMbMgx0DEDNOZWitGiGeFOPyrnHB85gylm7cd6KlV0opId&#10;OkpybOpjSNU3JHGd3decVHqkH223VO46UzTv3VqGkG0f7XFUZ9aInZAvyjvWkpw5PeMo05894kFv&#10;pMyzfOrKoPBIIrU1CQ21jtQnO0jjrU1rcG6tw3WpZbVLmPbuGfrThTiov2WgTq3kvaHLJPJEQ4kk&#10;Zu4rp4pv3aTN93Zye3SqUWjKkpLMNo5PPWp71S1q6R8Kqnj14rOlTq0177uXVnCo7CNq1tM4jZRt&#10;6damEce0NHhR2965gQuWwAd30ro43+zaaN4y4Uke1FCo5Sux1KSjFJEOoacbuPKg7scVSsdHe3m3&#10;yqcg5BIpG1pw3HT1rYtpWu4FJBx60L2NapcUnOjCxU1q4ZLdAM47kViWU7C4BDSHkV0klstzuRyF&#10;AHc1Wh0pIHL9QOfrROnOrUvDYcKkYU7WLLyiG3WQ8g8kVBHq8Fy4jZOM4+tLqsbT2qmIEgDJArBj&#10;jfzFAU7s+lTUqSVT2aHSpwmrnU4QDdGNuOcVR1KwW6VSrDeeDg8ippZ/sFkjMMue57VnLrUxl+YI&#10;EbjNazqQ5fZ1TOnTnzcyJ9N0f7NKHkOcHINN1+Z41AUHB4zWpC/mwqc5zUctmLtsScAdM0TpJU7U&#10;2KFVud6hhaZO4lQbsjcM1uy3K2yhpW8sdRk4z9KbbabDC7EAZHSqmuq06Rrg8dDisYQqUafuml6d&#10;Spqdn8MvjHrfwu8QtqnhrUTp9zMn2e4jaFXtrqE8NDcQ8rKjDII4wCcHNeoHwh8PvjvKJvBlzZfD&#10;jxhMAZfCOqS+XpV05++1leNhY2fj/R5uMnCuelfNFjZypchjnAIPStvVrk2lqgXBL8Y61MFzR537&#10;szok+V+zh7xqfEH4beI/AviBtI8SaVdeH9Yh/wBZY3sQjbZ/C646qex6GsfTNNFq2S4ZmHBB/WvS&#10;vCX7T2tWmmW/hvx1ZW/xL8HxLsj0rVmZZ7T0NregGaAjj5QSnqMV2N58EfD3xOt2vfhBr82slIzJ&#10;P4M1cJHrFkxGSsIJxer2Uxkv0whPFZUqkee9VBVhKMLHztrbS+d5bEgdieM1HojSvcCPJwDXQ6po&#10;8tpqN1YahBJb6jaMY5bWdCksR9GQ8g/UU21sIrdUZMbnBIx6DqfwrpVJzn7RM5/aqnCzRXutRSxO&#10;HXc3akt9Viuv4cN71Q1uzkkl3DJGetQ6VZS/aFJVtu4c4onOpKryAqdN0+fqb68Mp5xn86zr7RWm&#10;mMiOFz2pdYu2tVVUyD2+tRadqzO6xycsxA5q6lSm37OoEac6a50aFhZrYRYPzM3GR2rC1VJBcn5v&#10;lzya6R2EfLEAe9V5Ira8zllJPbIp1aalH2cHYzpVGpe0sZuhNLI5U5Kj9as3uqC2l2KuWHYdauwQ&#10;JZjCLjPQ1janYS+f5qgsSewzUzhOjSSRpB0607s0bHUUvTjA3jt3FXSAQQfyrF0OxkglaR8qT2bi&#10;l1W/eGXYhwTwD6VXtfZ0+eqKdLnqclPYln0MvL5gYKpPIz2q7bW/2aJlQ4OODWdpF/LLIYpTu7Ct&#10;SSRYMFyFX/a4qqSpSj7SxnVc1L2bObug6XjmTLHsa1NFYqj5B5B/GrZhtb0llZHI/ukGpY0SEFQu&#10;CeKzpUZKXtEy6taLjyNGbdasIJNirk+gqzZX63cbfL8wH5Vmalpkqz+YgZs+gzV3RrNrYF34z1B4&#10;qY1J+2cHsVKnT9ipLc0JU8yFdw471nzaKsjh1IQDnBqrqeoyyz+VESgFTaLfSSSNHKd2OKHUpVan&#10;JYOSdOnzovsggtGVCM7T0rm5lbzW3KWJ6HHeuluLyGE7WwB7mmwpbXQLKobAzxzRWpKouQilUdNc&#10;9txmlRuLYE8gcke1VJ9bKXDIFJC+laYTCMIyEGO9YN/pc6SGSNWbd3UE06qqUaSSLpunOTubNlfi&#10;7jY7TuA/KpjGJF+cfKeufSqek2bW0W9zgnqDxWXqOoTSTyJG4VQD3q5VfZw56pn7LnqclPZGj/Yk&#10;aSmSQhoz90elWpBi2ZE+VQp49apaLdSTLtly+Ohq7NexQttbA9jThy8vPT0uKpzuXJ2Obkifzm+Q&#10;89OK6GwY29nucbcDPPFSRG2u/uqM+op7QmRWRlO0D0qKVBU25ourV9olBmRJrbLIwRCQe4FatnMb&#10;yBc96xbjR5TMSgZUJ7jrWrb28lrbDB+YDp3qaLqqT5mOoqfIrFm4jjmTy2dRj1NUItJRZS55A54r&#10;Iu76YXLcnNa+kySTJk5PtTjUpVp8tthyhKnDmuTarGWtAsXTHIFc6kbCRVAOc/lXR3GqW8JId0Xn&#10;BDMBTkjt5EWRVzu/iHSlUpKs9whVdOOwnmfY9PDOpYgZBxWXJq8jMCMonfPpW3cRC4tzFkAEYBNc&#10;+NFnM5Vs+WO+ODTqqcZxSCk4SV2blvN9ogVhyPWkukhuo9juoC+pFNZfslhtTk47dq5uW7lExyeK&#10;qpV9nC1TUinR9pK8NDoI9OhjG5cHHQik1eAy2oCDeQP4eafp0he0DOCBjuKjm1eCGQJuXk4xkVVq&#10;ap6itP2l0YcFu5cAKQ2fSt+eb7BYrn/WEdfSrEQgZPMSPJPcDpTLq0+3R7ewHWs4UuWL5S51VOS5&#10;jFi1WXzfmOAa3on8yFGYe+PWsWHRmM5V8hR3Nad65g04tHy6gqAOtFBzgr1AqxhN/uwlFvO2Cy59&#10;M0QWEVtuZByw61znnSh1fOTnkd66O3n/ANEDyfIAM/NxRSnGrO7QVYSpQSRX1u0kkhjIJIHUis7T&#10;bGRLhX5wGBrRbWo3kEbYKZx1q3GUkwY8KPShU41ql7hzzhTsyvqt4bNF2H5m4wDzWbZapO1yoYna&#10;WAP0rV1DTxdIOfm/lVG10OSOYMxwAc/WlOFaVS9PYqnKCp6mqZdi7iMr/Oo5mtL9Qo2l/QHmoNXl&#10;eC2UIpbHXaM1h21w6S7gDuY0qtZxdgpUk17TqdNDbx2oKBcHFZesWrSsjICxByMDNabXC28aSy/M&#10;CmMnpVOHWI3m2sm1CcBjwK0qezlH2bM6UZqXtEVNM0+SK4V2yCWGQat6zePAFRcgngGr6yocFV69&#10;DVfUbH7aFHRjx9Kn2U6dO1Jle1TqXqmVp2oyfaQkjZLHHWt1m8oBm4Xrk1m2WjC1lLyfMV5pdcaV&#10;kjKnCZGR7UQlOjT/AHmo5xhWqfuy+Jba5bGVc/3QQSalRVjyIxsx2NcxYO4u025+8OfxroZbxbBN&#10;0vJb1opVY1VdoVWjKLsjM1SwkeYOmXJPIXmrGk2HkEswKk+oxRBrCPOBs2hzgE+9aOQeM8npTpU4&#10;Sl7RBOdSEPZsxdTvJTOIEByx2qR6mtDwJpeqeMvEmm6Bpls2o6lqVwlpawKCfNkc4VePXP5ZNR3O&#10;m/bJCEP7wEgDPIIr3D4RaWPgf8LNV+KdwinxJrZl0PwaH+UxHYVvtRUHr5akRIRxulbuvHFW9tGp&#10;zJ7m9NwnT5exB+0J4q0rQxofwx8P30d54d8GrLDcXsDDy9T1R8G7u944ddwEadcLGf71eMf6Petl&#10;WVj7HNUvEMjG4V5C8kTZO4j5mcnLE/U1U0ou10uwELuGR7Zq4y5GqdQlwTXtDoIofKUqvesTUNLl&#10;+0GRAWJ67RmtO8vDatmoLTVxM7KRgtxzXZVVOq/Zszpe0S9oO0fT2tlLOcbux71U1PUmEhjR9ij1&#10;NbUhKwBwGwvOV6iup8L/AAc1n4h2t3e2C21pZ28ixLeX95HbxmRuih3IG72zTlSko+zpMyVeFOXP&#10;WOI0a9luEYbizKMqQN3P0717HoHwRSLRYte8a6nF4W8PTRefEtxMv2q79PKjPzDd0DYxk1wviHwP&#10;qvw01tdO1rTZrW6wHLSHcki+qMOCD6iu0/ax0m/1jxfpmvad5tz4a1q1gOlTwuWSNQgUwhRxkNyf&#10;TrVOX1ek6lRHJUqfWa8KdCXLGXU/T34JR2Efwh8HJo8b2+jnT4Z7b7Sp8+ONgGTcByOHP518A/Fq&#10;z+G/xB+KfiyNrt/BXiJdVu45bibFxYXEiyt87E8oxxj61+jXgrR08LeCtB0rIRdN061ifdxxHEuR&#10;/wCOV+MnjvxCdQ8Va7qpxIdQvJ7tFDfe3zM3H4NnNfzl4X1HXzfMsfL4ZP8AOTPp83oOdChSjN8y&#10;Nv4gfDbWfhvf21lqscbW8486wubVxJbXUeeXRh3Hp61zWK9Z8B6rL8UPgv4i8NTv9o1nQWGtacW+&#10;eYw42XESjrt/iGPSvKApG4sCCB3r+k04250fM06k7Sp1PjiNozSZyKbTKeg/NITxTaKVybhSjrSU&#10;Ugtc2fBc9tbeMtDmu2VbSO+gaYt0CCRS2fwzXYftAWV9Z/FjxK96HDXdwbiGVgSJIGw0ZH+yF4z0&#10;rzVlDKQTgHgnBP8AKvXPCfxYsNc0uw8OfEDTk1jQlwkOp7wL/Tl6fK38a99prRGFWM6dRV1rZWPJ&#10;QG2FsHaOM9s0gGTnpXa/FT4dT/DrxFFbqftWlXkQudPvkOVuIm6EEcEjvjpXGgg5wenB9qhG1OUa&#10;0FUphRmkJ4pB1p3LHUjAkHGM+9LSgEngUxopSXVyb9VMYEeMFgOKs4LA4/OhlLPgAk57U/lFK9Ce&#10;OamxTaZTbVY4JPKbDMTjOelWFIkw2QfcVgXOmTy3TlVbHOGwcVtafC1va4kOSBXPTnOc3Fm1SnCE&#10;FKO7LJXIwRwaii023gl83A5OcVkT6vIJ3RckLnkVpWVwbuJT1I9KIVI1anIhSU6cFcNYDNATEOAC&#10;SBXNfMJFKgliecdq6t5oeUeRB2ILCoIdOhLF1GR2YdKyrUXUlozWnWVNbD4JhBYoZvzPFURrYEpB&#10;XCDox6VcvYvPgaMc8EDFc81jOZQjI4UHuDRWnUpJJDpRp1VqdRbzI8YdR97jIqK9sl1AAEgbeRUa&#10;ZtLEHHKjJFYkmpzPMzI2FXkj2q6leChaqZ06c3NumzUttFEMu8nODke9O1oSCBQhwvdfap7Cdru3&#10;B6H1pZp4UykroxIxjcKr2cHT9zQXNNVL1NTmrNytzxzzXSyT/YbVZW4zyQaSKztfL8yNQxPGR2o1&#10;OA3Vr5YBOFOMVEKU6MdC51YVJJMpRa8HlwYyqscBj0rTjYyJuHI7Y71zkOmTtIFZH2g/3TW1dSta&#10;WGE5YKTgUqU5tXkFanC/7odd2CXoA3qH9M8iorLSFt5CzsCy8g571jrqMyMrluSeRXRQSbrZZD/F&#10;1p0pUqs72HOM6MLFDWonKqc7l74rLsEb7Upj+Ubhx+Nbkl9byv5bsgx2JFWIba2UK0aglu47UpUl&#10;Op7RC9q6dOzRDeXn2CJCw3M3FU7XWfMn2FSNxxzVnU7Y3S7VGWXkYrKstOlFyC6sAGBORSnOpGoO&#10;mqcqdzfzjBPA9agnsI7ps7l3fWo9Yma2tlCg81k219KJF56EZq6taCfKRSpya9obtjZwWDEkBmPp&#10;2rJ1lJFm8xyXjPRRzWuSGt1kJAz1J7VXF3byNskKuB0INVKnCUPZhSc1P2hl6RE8lyGRSqAgnjtW&#10;rqt+1sqhefpVqOGOJQ8QAVutUdW017sBo26fwjrWfJOlTtEpThWqXkV9P1d5ptjcZOOa1sgEZ6E1&#10;i6dpUkU298rg5+YYqzqtw8CpgEZ6GlTqyhTvVHOnCdT90Wrmwt7vOcZx0p1raRW67VGCeM1i6fdy&#10;vdqCerAVvSuLdC0hC45+bjNOi6VRuo0KrGafszB1K2k+0FucVY0CBlmZipx9KuLd2904BKtzyAas&#10;qqqf3Q204UFKftEEqrjD2bKWp6mbdyiKQx4FN0nUzLIUf5mbj6UavprS7ZEO9u4Xk0uk6UbdxK5w&#10;c5wale29trsO1P2fmahYJye3NU5NNinkMpXrWfrUk3nqFJRCefpUekXHm3OzfIQp6EdaU60ZVPZh&#10;ClKNP2iZuQRx26FUHJ4BrnL62l+2OecGuguLxLbll249eKihvIL0j5QTWtaFOovZmdGdSnLnK+iQ&#10;NHuL9AOh71V1PU5WmKRZULzgVvR7IzgLx3rG1HSDNOZYnHPUCoqwnSpJRNKU4Tqtsm0i8+0Iwcbm&#10;x27VeLKv3yAvfJqppWn/AGMl2YAnqCeay9Vnme7ZQ2yMHqeBikqk6NPnnqLk9tU5IaI2Xsra4IYL&#10;n0Iq0IY1g2RjJx27Vh6JPLJIVJyo6H1rVuLpbMg7hk9Rmtac4OPtGZ1ITUvZmBNZTCXlW/1gOMe9&#10;bOjwmOzcMCp3ZweKkhuYr08EFhzgHpU6/Kw9M8mop0Epe0RpUquUeRmdfambZ9o59qvWd2LqAHbz&#10;VafTluZmbqPWrFrbi1XaKun7bnbk/dM58nKieiiiuoxA9KaBzTqKCQPSmU4nim0mJhRRRUkhRRRQ&#10;AUUUUAFFFFABRRRQAUUUUAFFFFABRRRQAUUUUAFFFFABRRRQAUUUUAFFFFABRRRQAUUUUAFFFFAB&#10;RRRQAUUUUAFFFLigAHWnA4OfSmUm4007DRSvtMa9fcHCjuCas2sLRQhC2VUetSfe70oyCABkd8VC&#10;haXOaud4qHYwdTv55JjHG21V7VoaLfGdDHJlmA4pmo6H9obzI5AD3XPNWdPsRYxn+JiOvpXNGNVV&#10;W29DqqSpSpJJaj5544s7mUY7E1HHDbTgOqjLcZ9KxdVEn2g/NgetWNBaV5MNkqD+dL2sZVOS2gex&#10;dOnzpm1NCHi8oHgDjFc9c6TN55wrYPHSte81Vbd2UD5x270WuqpcjnAb0zWlRU6svZkUnUpx50LY&#10;W7WtrljjaM4NY91fTyXDCJse2a6EEsOQcHis+fQN8xlSQID1BOKitTnb2dMuhUg5N1B+kzOyfvfm&#10;qxcX8ETEMVHqCaW1hWyiZT85xwRXP6juNwWIPX86UpTowsEYwqTN9Y7eRPMjTJPcdqfcxCW2KDkl&#10;SKoaCkkau0h3KQcL3pLzWPs8uxULEdQK09pCNPnZm6cnU5F0KcmkSBsYPPHStXymtrELu6A5x1FF&#10;hqK3atx8wGT7VYdRIhBOAwxU06cFHnXUVSpNy5GczLclZGId89s1vaazTWm526DOD3qGXRUc7h+l&#10;WhD5NsUU4O00qVOrGTbZpVqRkkkRSatDCShI54xmp4o7eRBIq5J7jtXMXgaOVg4JJ4DYrc0tHWz3&#10;E8AZpU6rnPlfQdSkoQUl1LF7bG7hMeD0IFZK6PL5iq6sFB4yOtSXWsvG+IzuGcZHNaNndm8iBPLL&#10;yRQlTrVAvUo0xt2DbaeVXOQp6dRxWCl3IrqxkfIOQD3rpZUEwIYgBuOapto0ZkU5GMjmlXoSqv8A&#10;dsKVSMV+8RctpQbVZXIQn14qvJrFs7+U6g9g2eKkuoT9laNAWwpxjntXOPC5kwUYNnuKdepOlyJD&#10;o04Sk2dRCkbrlRkeoqC/tTdKFwfl6cVHbLJbWe5jjjPPGaoTay6vgHvWkqkOTUzhTnz3RJbaJ+9z&#10;MMRk87sgEfhz+VaGpXVxZ/Z7i1Z4Lq3IMVxG7K6AdCjgggjsfWpLSf7ZbqSaW5WO5AidgFHB55p+&#10;yg6ZXtZqpdno+l/tG2njfT7HRfizoCeMobTalr4rs5vsXiGwXOArXRU/aowP4ZVb2deo2de/Z7l1&#10;Lw7f+J/htrMfxD8MWY866igiaDVbHjJ8+zOWCr/z0QMrYzla8Vg0m0iuA4d0KnIYLnHvjvWlp+u6&#10;v4RuLbU9C1S80jVrNvMtrzT5njmt8c4jdSNme6g4PciuKnhqtCLcWdU6sK8kmZcesRzytG8R/dtt&#10;YEfdI6g+lX43jcny8KRztzzXp9p8YvCPxmK2Hxk8LSHWmXZF438IQQ2+oMx4Vr6FsRXgHBLfI+Ac&#10;EmrOufs3+LYfDcmteDZrf4neGoFZ21bw0xllCjJAmtnAniZQMnMe30arw+Kak/bIWJw0UkqTPHtS&#10;sTequPvevpVSx0g2spZzkjkGq13q1xb3LxzI9tJExDxSgqykdQQelbdsTNarIR97AP49K2pujXnd&#10;HNNVqMLMztXeRVT5sKT17VnWUrrdL82RuFb9xAl1+7Zh8nJGelJHp0EWGCg454oqUZTq3uEa0YU7&#10;WHz3CxQKzEADnmq8erpcOqGPaCcKxpNZhNzCoi7dQKxYLW4MqqVdQpBBINTWnUVTk6DpU6clc6ZU&#10;GRjnmqd9pgvHwDhj+lTXc/2CyTPzSMMCsaHUZjc5JOM81pWq02lSqEU6c7uSNLTtL+yM29gWA4Oa&#10;qa7JJG0e45UkfjWuWBt1bIy1Ryrb3SBJChZenNVKmpR5IOwo1HGfPU1MTSZWe7UJ8q7hkfjWzeag&#10;loCrLuY8A0tvYw2pLqBz3qlrVu8gVlUn3ArLknQpSsac8K1S7JLbVBdSCNlwQeM1fUZPTPtXP6XZ&#10;TfaQ5VuCD0rU1W8+xRrsPzNxgHmnTq2p89UVSl+8tSG32hNcSCWNx1yR6VLp+nrY7ifmZh1rNsNV&#10;nafDEhScHNbquBGXYgKOeaKcqUpe0SCopxXs2c9rTMsv3SR9Kk0PzXkBB2pnkHuK05Pst4SC6bj2&#10;3CpoLdLVflX8aFRlKftLhKtFQ9nYrXuopbMVA5PFR2esi4dYmGOcDNR6zaFwkiKWOedozVfS7NvP&#10;DuhXBB5FKc6kqnJ0BRpqmbxwMbhwe3rWVd6IJ5yyME3cEelO1i8eIKqcMTgfWqOnalMLkRynJYhc&#10;0VKkHL2dQdKE4x9obFjaJp6FMhmIwGHasLVEkNyTk4zXROwiXe33Rzz3qLzLW9OMLuPGM1pXpqcf&#10;Z09DOnUcZe0sZ+hxSb+v/wBerF/qhtnKKcn+6OtXY0jteEAB7Vjahp8stwZEyxJz8vNROE6NFKJc&#10;JQrTvIu6bqxv2KFDlecYrQIBBLHGPWsjRdOe2kZ2O0n14qHV72WCYIpyCccUQq+zpc9XcidLnqcl&#10;PYuy6Okshk65qzb2/wBmXahwfWsrR7+WebY7cZwM961ZrlbdhuYKM85OKKTg4+0FVU1LkOcvIiZG&#10;EiFjv9K1dAjdN/mtmPHyqTViEW97KzAq30OanCpENqrgngU6dK0vaI0qVm4+zZm32s7JTGq/dPar&#10;mnXhu42yckDJHpWdeaRKZTIoLE+gzV7SbBrRWdjjI5BrKHtFWbew5ez5LItOmUIbgEYyaoyaNHI6&#10;nI61Q1e8ma4EaOEXPGTirOiXTyOUkO7HerdSFSpyAoTp0+c0zH5ds0Q7A81zNzAVnOVLE9CB3ro7&#10;i8jgYhnX3BNJAbW+yUCkjuD0pVKaqS5H0IpVHTXPYj09Xhs9znAAzg96o3eruJR5WcA8gVsbBtaN&#10;vu44z3rCudIlknLICF+lVUjUUUqRVN05yuzW0y4+2oWPUDNTSKhOHIAPHJqtYWTWkJIb5mHTvWLe&#10;XcrXDx79uOmTVzreyhaoTGl7Wpyw0SNkabCZSccetSXcW61eMc4U4x9KraBM8iuJcsADg1Nc6nFB&#10;JtyPzpwcI0+d9SWpupydjAa2d5AoU7ifSuhtSLOxbfyyqTk9uKfC0Eqh1UFj3HapGhEqMh5DDFRS&#10;oKm3NGlWpzpXMWbWZM5XJX1HStWyuTcwq2cmsqTRZHnYAFYx6jrWpDB9ktCF67TSpe2jJ3CqoOKs&#10;SStHIdruozwQTUMOnQh2fGQOQfWueu7qb7QeTW9phkltQS3QUQqxr1OVrYcqUqVPmuLq0JurcIh2&#10;gDpWHFZTSyBMNgH0rck1WK0fa4DkH1qxHJFcoZIkwT2FKUKdSoEakqdPYryS/Y7EKfmcDg+lZJ1e&#10;ZXBycA1u3Vr58G3oxGKxzoEgkUk5AOSKKsal7Uh0pU2r1DatpPOtVkPVqiPlXL7HdQB6kUlyDbWG&#10;1ASQD0rnJ55UdW3ck8ilWqujFRnqFGl7STdPQ6WCxiiYuBwOQe1Ra3bm5gQKN2eOOafp7ObQPIfl&#10;Azz3qJ9bjL+XswB0Na3gqdmZwU/aXRj29lO06qQw2kdq3b12s7aNcF3bgY65qaJo2QOoyT6VHdxr&#10;exspIwvB+bGM9Oe1ONNQpFzq88lzGv8ABvwVqHxZ+IukaDFerY2bK81/qVyu2LT7GOLzbq5cnj5I&#10;8kZ74Heux+OXxGtviX4xjbR7c6Z4Q0W0j0nw5Zs/z21hCNqbh0DyjMj553SEfw10N7pB+AHwJTQ4&#10;2Fv48+IMSXesSkfNY6Gsm63th3RrmRBK2esaxr614hqkjW9m5AIXYTu7Y9a83DOo28RL4Y7HTWcW&#10;lGkWZ5LW4URuyOy9MEGlhs4oF3RgFj6dq5Z3mspV8wlJBhijcED1xXT28xhtRIykHbuwfSu6jONS&#10;V5HNXpzpRSRR1azkmCkZbHpVTTNMlF3Gzhgu4ZyPetF9biLhWXbk4yav2gN9KlvBHJJNIQqpCMuS&#10;emB60uSnUndCc6lOFnoUNXu5LVNkOWycD0Ner+MdRl8HfAj4caQ02y71yWfWbsIeqGTy4s45x1xW&#10;5qnhLwN8IbOzi8WabN4p8byosraTBOI7HTwRlRL3Zj3HavOfiF4zv/iR4nh1W9jtbKO2s0s7WytY&#10;9kNtbociNQep960aqQkpLc4oThinSuvcTbb7tXSOx8O/GOzfwqvh/wAcaM/iXRoSWt7oyhL+0H92&#10;OU8FT79K6/wRr/hz4neL/h38NvC1heW+jJr0V9cT6tcLNcS4G6RVC/dRUVjnpwTXzl4iLS2yYYCM&#10;feC+nevpf/gmx4Fk174z6l4iMYeHw9pkgUyD/ltcDy0/EKsh+hr5niXNHleU4qtLeMHb1lp+Z34H&#10;LKVWrGezUr26H6D/ABp8WJ4O+FHjTXkwpt9KnaI5+65j2qPqS/Ffi9d6bLOkDhwzRoABn6f4mv0z&#10;/wCChnjseF/gSdJ3iK517U4oQFOP3cf7xl/HYv8A30PWvzMTXI9wTbjPGfSvzLwqwMaGT1cRU3qV&#10;LfKK0/Fs9nNJVJVkqeyOt+DHiWT4a+OdP1qQGWyRxFPAestux2yow98kj861/jV4UHgH4g+ILCH9&#10;5arMtzDt5Hkyr5qY9guRmuJ3h7VmB+Yg459q9j/aS065utX8Oa35MsmlXeiWQivEQlJHWLa6l+m4&#10;enWv3inDlhyLofJ1p2xdOb+0rfdqvzPGbe5F4pZRtAGak69KI41ERkjUrGOC2OPSl2tgnHA5PtRB&#10;SOier0CihCJM7DvxydvOKOtWZbBRRS7SeMdaDUTI9RQRuBAz+HJpHQIDnAwM8+lOSLehDBghwpIO&#10;Ovv2NMNtWezfDDVbX4n+GB8NdecRXw3y+G77O42spGDC7f3G6e2a8k1fTrjR557C9Xy7u1uXt5QB&#10;j5lOOa7j4dfCjVtdFv4lurpPC3h/T7hJZNbvZNm5kYEJChwWY46jjOKx/ir4otfF/wAT/Ees6aNl&#10;heXbtAzpjcgAUkjsWxmlO5yUYKNeVOnt8Xz7fPc5OgMMgZFMnkECliQFHPNMtrqK5+6VYj0OaNNj&#10;rs7XLOcc1T1O6ktFVkBOfQVcA3HA5phjFw5V+AvODRU+GxUNNWMsJWnhL9GI79qjmv0tWKyEM2Om&#10;ean8nYDsO0dxWLq8Lm+DbG2bcbscVzVZTpwujSnGE56mnBcC85RwAOSoNWlwVI657Vj6CjpM2UbB&#10;46dal1LVDbylEUhun0qoVf3ftJA6V6nIhlxom6curhc9VzzV+ygFrGQpwcVR0zUfNcq/zMeK0XcR&#10;jLcfWnRUJv2lPQVVzcuRnMXzyG9f5sZrW0aWWWMxluAKsS2EFwRIMEnrU1vFHANqjrxn0rKlRlGq&#10;6lzSpWi48lircaqlo5j2729ucVLZ3Ud2pYgAjnmsS/tJjduQGPpgda0dCs5Ey0gIA7EYzShWqOs4&#10;vYcqdOMOdbmlIm+NgR8pGM1ktoBeXcG2IfXjNM1PUpmnMUOQB2FWtI1AzqY5PmYdPrSnKjUqclgS&#10;qU6fOi15H2SzZIz820gY7cVzMkrpcN5hyR3rqncRDMhCj/a4qOTT7WYCQFXz1AOaqrSVVKEOgUqv&#10;Kv3hDpLH+zSxB4bNMn1lYpANpIzyKuOqiHyoxsGOlc7dWMxuGwG56cUqjqUorlCnGnWm2zobe5F2&#10;pdARjnBp0tt58T7vlypHNVNJt5IItz5AHODWbe6lPJdMIydic4FaSq8lPnq7szjS56nLT6FhtDIY&#10;NuzjmtG6Uxaayp94IenXOKh0q8+0odx+YdqsTyxx/fdVHoTinTjBR5+4pym5cnY5bcUYFhvkPpzi&#10;ujsZfLtAz/LgZweKVbW0lKugUlj1BzipJbffE8f+yQKzpUpU22jSrVjUSTRmvrflzEhc45rTtJ0u&#10;Y/MC5J9K52TTZlmI2tg8dK37JBZ2RJ42qSQaVGc3JuQVoU4xSRLdWy30RUkDaKz4NGEUhdmBA5x6&#10;1n3GpzGZmRsIOSBWxYTNdQKT1qoOlWnew5QnRhYZqwP2ULHkDHIrCiJDgY5z0rpZ7yGING4VmIx1&#10;psdrbMm9VBY+napqUZVZfu2FOq4R1QjTeTYozcYGeapf22Q6/KQpON3ar11F9ogaIdMEDFYf9nTm&#10;QR7G2ZxnBoqupTdojoqnJts6KFvPj3fw+vao7q1S8CqzDK9BnrTJIms9OwHGQp4zWEdQmDgg5IOe&#10;KKlaMIpTQU6XtJXp6GvBpQilL4wRyKZrMckkSAEsB1xzV60LvaLMzdeoqObULYHazoD0wWGa1tB0&#10;7E80/aXOds1YXGFHOa35rg6dbBjguRxnpU0UNsFDooJbuO1QalbtcxbMHGMA4rOFKdGPujnOE5K5&#10;SttdnMuHVFRjjNa8b703dux9a5+PTJRIu9WCKRyRxWtqDta2ICZ3Y4xRSqTgr1RVacJv92TXVpHd&#10;KPmG4dRnmobbTktXLKwyffpWEt1cRsr79xzyB1rooWC2qSyfKG67uKKdSlVlewVITpRsihrUUh2N&#10;95c9qpadbzfaFdchQwJHrWw17b3DeWzoB0GWFWI0iiA2gYPQ0KhGdTnT1D2jhTtYr6jdmziUrjee&#10;1U7fWpnkVGCAEgGreqWouFG3lh6VnWelOlwsjghQQeR1onzxqWHBQdPU2xyNx6fzqCWyhugdwHSo&#10;NbkYW6CMlR3xWLYySfal/eSEbh1zVVa0U/ZBSotr2lzo7ezjtgAoAz3rN1i0lL7hk+mK1y6+QGYg&#10;AcnNVhqUFw+zchweORTqqDj7Mzi5qXtCjo1s0DhmO3J5zxWneXItPmI+Uc/WlwhHC/Sm3EIvE2Ej&#10;irhH2ULITnz1LsLW9W7GU+UelWcj1qrb2i2wwMVPirgpdTKTjzvQfmjNMorS5lcfmkJ4ptFK4XCi&#10;iikIKKKKACiiigAooooAKKKKACiiigAooooAKKKKACiiigAooooAKKKKACiiigAooooAKKKKACii&#10;igAooooAKKKKACiiigAooooAUdacelNHWnHpVIpDKRvun6UtFSJbkYyBUWo3Rs4VccE1YNR3dn9u&#10;jCE47Ams6ibhobQaVTXYzdO1Q3FwFZsEnGCa2JZBAMsQox34rNs9JS1kYkZYdG9DRrglSKPqV7mo&#10;g5xp/vDonGFSpanoTPHa3hPzIT9RViCGO0X5Rj0Nc7p8zC4AwSCa3ri4WCEM5Cgc8nGazpVIyV2F&#10;WEoP2aMvUrCRp/NXLbj25qXSrJklDujAA55FTxavHOyoU2qTgMelXs7NvoT1pwpwnP2iCVSpGHs2&#10;Zet3jK6LEdvNM0nUJJJfLkJbPAq5eaYLsk5wT0pmnaV9ldixBI6Gp5avt7tjUoezLrssIzIQo/2j&#10;ioRDbXjZVlc9cKc1n668gKDOVzziqukeY10uw8BhkUqlVupyMcaSVP2iOgQJCCqjDdPpWJf6dL9o&#10;3oCxJ7DNat7fLY8shZjx0qG21lJ3VdmCSB9K0rezqR9myKXtEvaITR7P7KGZ1IyOQRiqOrX8rT+X&#10;H8i5wM8V0HB+hrPvdLW5JKkFu2KirCfslTpMqlUg53qIg0S/kdnjlOTjANaEkyQn94yggZKk4NRW&#10;lgljGc4ZyOo7Vl6uJVvg5BKbeT2NPmnSorn1Fywq1nyaGrGLO9bOFbHUA5q1GiODGg2pWBofmSXB&#10;IVlTPcda0rvVFtn2qMn071pCcXT52RUhJS9nEy7jTZMuqRuTv4wprS02ye0j3NkE9QaSw1Tz5iCv&#10;P8qvyPkj0NRQpwvzoupUqW5Gc5fXkst0yLJsUepxWholzJJuSTLDHBqSbR43lLkgbqnt7UWo2ofy&#10;qaVKqqrbY6lSLjZIc97Hbt8zqMc7SaVTa3YLoAzHrg5xXO6osousnOM1o+HA+6QlGxg9utEarlU5&#10;AlSUafOtzTmj86ExjsMCsJtFm88ko2PpV++1cW8hRF+b0HWpbDUvtQILDcO2ea0qKnVlyBTdSnHn&#10;7joojaWpUAg4NYM93MJ2+Yiuq27x83yg8ZNZ0uko8xbjHrUVqc5pU6YqNSEZN1EO0e4LxkOpY/Sl&#10;utVit5ArAEZ5WpY7byYmVO4IyO1c7fQyJO27LE96VWVSjCyKpxhOdzooWhmAkiiQ56q6hlP1HcVd&#10;07U7/RtUg1HTdRurDUoWUw39rI8MkRByArKwIAOOn51j6JHIISWPGORUF5rZWfylU4U9q0nOHsVO&#10;ruw5J+0909mX9pDxL4wdIPin4f0H4qW0W2JLvWIntNRgTssV3beXKeO7+YB1INakPgj4O/ECMQeG&#10;vGOofDfV2BP2XxxCt1pvPVVvIBuVfeWM8dTXien3Yu0JBBYDJANWgqtjfgKeufSsIYWCjz0Xa5VS&#10;vOUuWqdD4z/Z1+IngvTJdfm0Q6/4bUkx+JfDkw1LS5EHU/aIWKp/uuFP0rmNKuBc2fmEjAOCc9/S&#10;tjwX4m8QeAtWt9X8M69qnh2/jfd52m3WzeAcgMowpU992foa9VP7Q2neNI50+JngLSvHV00TR/27&#10;aOdG1VQRg/volEchH+3Gc9zWVKniMO256mtaVKokeHLrMMc5iCeYXBAK8/jVmGSCVdwK4zjOe9ei&#10;v8KPhf8AEOVo/BfxLXw/qch3y6V8SIDYw4/ux30JeE46AuqE+1ZviX4GePfhdo63XiHw7dLoLndb&#10;61bYnsZx2Mc8e6Nl9zg/StKOKVSfLNWJqYdQhzR6nF3tr9sj25wAODWVDoTpNuaQbc+vWornWmlu&#10;JBCf3aHBx/KtWwnN3bK3Xgke+OtbJUa1S9jFxqUKdhNSzb2WI/mwP4ecVzwuZFkRg2ckZANdNIEK&#10;MGI2sMHJqBdLgwGAGPXtU16MqjvTYUqkYx99D4J8WweTgAZ54zVdtehd9rKAoNWLra1s8SIW+UgY&#10;Ge1c61q/mAFGznpiitUnGUbDpKnNanUxFGjEkXG7tVe+08Xij+8P0pInNtYqccrzisd9VnedirYU&#10;cke1XUrQULVTKnTm53pl200RoJt7NkA5x61PrMpSFQnygdRU1pO11bq3Q0SeUcpIysTx1qvZwlT/&#10;AHYc0nUvUOfspm+0Dg8mulacQ22+T5QBn5uKji0yEAMq5I5BFO1WHzrQIvzEjGB1rOnCdON0XUnC&#10;pJXKUGvRPNtdMJngnoa0RtnXfGML1HvXMx2UjS7DG3y/7JrfLNbafgcMFzRSqTlqwq04R2Ev9P8A&#10;tSr2aq1no4gdnkIYr8wqi+qzqQSTgc1uW8m61SU9GpwdKtO9gkpwhYz9aLtEhjb5RyQDWZp0zG5A&#10;HXIxW9LNbOSpZCfTIpyWdtCvmRoM9c+lKVJzqXuONVQp2aEu7kWMKu/zMaqW2tBpgpiKq527iOKn&#10;1i3NxbpsBb6c1k2tlMZkDKwVWByRSnKoqlkFOFOUXc6HB4OOD3qndaat43UA1JqU7WtqgXvWJDqN&#10;ws4OGxn0q6tSEX7KoTRpztdGxp2nLZuSw3Ed+1VNZyzFsHFayS/6Ornv1qDzbe7fy2ZRjoMiqlCD&#10;j7MmEp892YelJMbgFMhcjitq/v0sIhld0hqSC3jgZ9oAOOKo6tYSTqGGWx6VkoTpUpKJfPCtUvIf&#10;Z62J3VCMEnHNaTYKn0Nc/p+mSLcKzAjBB5FX9UumtkCr1pwqTp071QqU4SqfuhLnS1uyTkbv5VYs&#10;bFNPAzhmPcdqxrG/la5AJOMjNdBkJEZXGFUZyadB0qkvaWCqpxj7Mw9UUtck4yuaTRIJRcllyqZ6&#10;eo9K0xc2t420bSTxwRVqKOO3GFGD2pU6SlVdVB7Vxh7NopanqQgdEAyc8ijT9W+1OyMuPTNVtV0+&#10;SSTemXJPIXnFGk6dJHMHfK4IPzcUlKo6w1Gmqem5rAgOAeD71RuNIjlnL7gSeozUOs3bxSALkEnA&#10;NQaZeSCcJISdxAzSnWg6ns6gUoTjH2hsWtstqhAI6etc/qcZ+17tpIz6V0Msi26l3IAXnk4qCK5t&#10;L1wcK3PQHNaV6alH2dzOnNxl7SxT8PQyxySO+WjYHC1LfasLdyiLlh2FaW1F/wBVhQKxdQ0uVpjI&#10;uWz6DNKcJ0aSUTSM4Vp3kW9Ovzd9TyOo9K0HKqvzkKp9eKztI002+XZtpPY8VU1e/kEvlDOOgNUq&#10;k4U+eoZOHPU5Kexd/syG4kLY47GrKQi3hdVI5BHWsnRbiWWby2OATgZrWuL2OyBEign1p03Bx9ox&#10;1FNS9mc5e2kj3BPOa2tFt3ihJZtuB34p8NzbXx42lvY1aUCMYHIqKeHSlzoqpVbj7NmPcas4uXRQ&#10;Tt6YrQ0y6+2IxJ+YDOM81nXmjtNKzwuAT2Bq5o9ibFW3n5nGOaml7b2ri9i5eydJJblmcqMq5AB4&#10;5NQf2ZbykNgEDnisjUrmT7UyFsKO5PFXNBneZyrt8g9e9HtY1anJYSpSpU+e5oTRboCkZCqB09a5&#10;yaymaZl5BbgV0d1fxW7YGDjtmm29zDfONihpM8AcnNKrFVX7NhSqSprnSG6fEbSzIl3sAOdgy34D&#10;1r0T4B+FrLxT4p1XxZ4yC/8ACAeDbRtW1iJPl+3KX221gjd2uJVCAjnaWI6VxdlYzaneWtpBbyXU&#10;11KkEUEI+eZ3O1UX1ZjkD3r079oC0Hw28K6L8E9HnR20SU6n4svYsBb/AFt0G6PP8SWqOIVA43vK&#10;2K5cW5pwo0jfCOC5qlU4fxj8StX+K3jDV/F+tJGNQ1OYyTKh/dxAH93FGvZFQKg/E1L8P/A198Qv&#10;EUGh2LwoXR5bqe5UtFDCnLO2P4QOtcvZWX2O2FuZAdwyWzwD716P8PL2Twv8D/iH4ojLRajeTw6H&#10;byL96FWBaX6blGK9CL5Ixh0SOCu27ypO12l97Npfhn8JU1GXS7fxlf2l+PkXUbqzQ2Ly9DgqS4QH&#10;uegrF8bfAHxZo1pcXFtYN4k0uRd0OqacPtMMi46YAJX+leZaA0htlRWeeQMSHk6OT254rofDvxP1&#10;vwPeFtE1e8sJ8/OIJSEH1HKn6VXNSlTu9DL6tiqU/dnzW7mV4M+F3if4gai1joWi3F3LE4SVgjRp&#10;bnOMsxGBjrz6V7ZbXPhj9nHTsWlza+LfH0SFRdptkstKYjsekkgPPsRXE638evGnjfSms7/xHeTW&#10;YyPIGINx99oBI+tcTcQtcRFHZjEx3FVfnd6knk1FKhGEeeO7FVVXEy5cQ7RXRb/NmXq3i7Udavrn&#10;ULy7lkurhzcTblLGVie5/hx6VpWM32m2VzyW6isZvD0r3BYPhM8j1Fa3km1tGSP720gY7VFCNaEv&#10;fep6FZ0nGEaY6WW3kYxylUA4+YgV+kn/AATz+H8Hhr4N3HiHy9t14jvHuAxGN0EZ8pSPUblfnpzX&#10;5g2OnX+s6xaadaqZL68nS1txgndK7bVHud3av2+8DeE7b4deAtE8ODy4LbQbKO2d1IAAjjw7E9t2&#10;JWPvX4R4p5wqeW0svpr3qsvwj/m2j3crw0ozdRM+CP8AgpP4vk8S/ELRPCkLfu9AsRNcKD/y8TfP&#10;yOxCKn/fa+or4vg02dpW+RyO/Br0n4xfFOP4h/FbxV4jffKuoag8sTdQI8ssa59kVB+Fc5DMk8Jm&#10;jwB3r9Q4cyylgMsw+EhvGK5vV6v8WeZia1RTm3sMkk+xLDIpI8tNxKjJGK3fAvx98YeALU6XYamk&#10;ujFyX0+4jSaJg3UgN0b6VitH56EHowwazRoURmORuTuAeor6qrCrzfu2cEfY1Faqtz6N+PuuNN4I&#10;8FWuuos3iC6hGqG7t7OO3RbeQZEZxjcQRXJeHvgDr2q6JY6lqOo6H4Y+25eBNVvmt5pV/hIQ9j69&#10;Kj0P4/8Ai3wx4aTS7K4tZI4QUt57u1WeaFMfKqlumDzXl/i7xl4k8eeIP7T1q/uby/HyK8jfKw9F&#10;UcD+Vb1q0YSjZHnYTC14w9nCSirvV6tnofjb4MeK/B1n9t1Gxa40xcFdStJFuYDn7p3D7oPqa4Pk&#10;cf59f5V6X8BPGE/h7x5p9ld3Up8P6pM2nahZySnaUkGwZByON2a4vxrpA8LeL9R0ZnHmWtzNBjPJ&#10;2ng4+hp3ivfKpuftfY1PUyR1p25Ryxwo649KTY24LtOT2xSQuCiTjLw9dyHggdcHpT6HTZs6H4Ve&#10;F1+JPi5NDM72Npbq9xfXwXJggj+Zm544APXvXfXvjz4beFbg2ek+Ao/EMmnyYTVNcvXKTMD94xJw&#10;Pxq3Fp2nfA74Z6hHJei68Z+J7CDZBEu37BZy/Ny/8ZcdQO1eGaiXa2cKfmJ3u3r61MnyQ0OKmo4u&#10;s5KT9mtF69Wdn48+K+r/ABLuohquowmG2G210+3j2QwJ2VdvB/HmuTIwOePrXM27yC5UAEZIANdM&#10;JFhtcynkDqaxo1nVV2ehPDwoxSpCXUAng25HIxVewsRaCQ9MAkVUTWcz7SuEzwx6VqRN56ZHIPcV&#10;pCUKk9CpxqU4albU7h7a2DJwWGM+lZ+l6jIZtsjbiTjNbM0CXCBHIAHqar2+nxQS7tuADkHFZzpy&#10;9oWpx9nsWpJhGhZyAvqaqpqEF5IFYqQD0z1qLXyzxRhOFzyKw7VXWchQevpWNSq7+z6FU6SdPn6n&#10;VhVHMQ2egrL1PTWlberbmPUDk1emuVsLJGcguRWZFrGZxuG0McZPStKsqbj7NmdONTm5kO0vSnim&#10;DvlcHPPFGv3bxbVUHJOK1Y33pu7djUd3p8V8i5dQ31qZ0rUUqRUat53qGNply7TRqxyCwBH41tXN&#10;3FbckAEcgHvVaz05bSQkjfjncOgqDWkLAMASo5yOlEOalT9/UJclSoWo7+C6bGAGPSrcOVIABb6V&#10;zemKzXCkAkZHQVtahdfY4wFYK7cdaKVVtXZFSjaVole/0ZppmkjcIT2zUumaZ9iJZ2BY981TstWY&#10;z7JPm3HGfStjHAPY9DTpKjOXtEi6kpxjyGDrE8rTFC3yg9e1Lo0sskhUt8vr2rWm0xLonODjtSw2&#10;kdqpAXmp9jJVnUuHtoqnawyfUEsyVddzY4otr+K8YfJhqo63E73CsqsV2feA4qLRoJROpYHbuHJF&#10;DnUVT2fQfs1Gnz9Tebj5cZzxWVc6IZJS6SBc9RnmnarfPbyhVOCTgVFp2pkzeXLyzHaM+9XUlTcv&#10;Z1CKUZxXtC5p9oLBWB+ZmGM+lY2omR7kqzYUdz0ronIj5fge9V3t7a7JOVJ9AairS5o8kNBU6vLL&#10;2jKugyElgw+UcgnvU97qiQybVGT6CrNvCluuAvHrWHqVtJ9p3qjYzkEA4pzVSjRSRceStO7Na0vE&#10;u8jHzDtVjaGBU9G4OazNDs3jdpGOPrTdT1B0l8uM5JOOO1JVfZ0+esT7JSqciC40INOWVwqehPWt&#10;GKAW1rhDkgdqz9J1AzSNFLyegzWlJKkONzBR7mtqShb2lPQdVzcuRnMXxlNwScj61taMHaEljnjp&#10;U7W9tdncCpI54NWLdEiUog68ZFZUqMlUdRMdStFx5LGbd6qIJtiqSQegq9YXq3aMQuWUZ+lYV9Yz&#10;/bHIVz7gHmtHRrSW1DMwI3DkEVnSnU9q4y2NJQpqnzrc0Hi88fMPlPBrNk0EGfeHCJ15PWql7fTt&#10;cvHGxVR2q9pGoG4UxyDcRV+1pVKnJYhQnSp86LTHy7RolPRTiubcbZX3qWbHH1rp5biKHJcAY9aZ&#10;9mtrhd6qCzdx2oqUvay/dhTqOkuexHpxK2gMgKj/AGuKqXeu7HKBeFrUkhDQ+VnGBxXPXelTNM2F&#10;b8BRWdSlFKIU3TnK7N+0uVvLdSV696dcwLOgRiAB3Jqvp1q1tbDccY5INYt9fzSXThGwicke1aSq&#10;8sP3gRpe1qctPoakehp5hbzFIHoan1Ef6EY1+bap6c9qi0eczREt0FTz38EZIJX3GaqCgqfP3Mua&#10;bqcvY5tI2dsYw1dLFILXT1aQEkDIJpEhtZVDxgEt3HOKfcRfaLdofYgVnSoezbnEurV53ZmO+tlZ&#10;T8hCnjOOK2Le5W5hXA6+lc/Jpc3mhCjbQeuOK2oYja2ZxwwUmlRqThJ+1HWUHFco6aGO53pIwUAH&#10;qaq2ukQRTCQl/lORkcGsia+m89jyQOeK3tOnNxbqWH4UQqUq872HOE6MLINUBkgPl9MHIFYNnAwu&#10;RhTnPpW9NqMMThHKgk4wTVmJLfy/MjTJPcdqUqSqVNGKNR06ewRf6tCeoOcUyO7iMzKCMnjrTzUC&#10;WIWXzB1zmuq04aHPG0ldk7feH1paXFGKskSilxSUjIKKKKACiiigAooooAKKKKACiiigAooooAKK&#10;KKACiiigAooooAKKKKACiiigAooooAKKKKACiiigAooooAKKKKACiiigAooooAKKKKACiiigBR1p&#10;SeKbRTuO4UUUHpQIQttBJ6Dms1dbzcmPGBnAJrRZfMUqD1GM1nJou65DFhgEHOa56jm2uQ7KShFf&#10;vDXwDCpBBZu3fFQz+Vc7Y3dQB2JpLljDaM4++oI965hrqUzEkkVNaq46Do0ufU6SHTYo2ZlXI7EV&#10;BrUPnW4VfmOOcdqn092NoryMFA5+biojrdvDK0bqG3cZzTvD2dmKKnz3RiWtlMzBcMAD1Ircu5zZ&#10;2KqRl8cH3qaMJcLvjACjniku7Q3cO1vl44J4qKdP2UfcLlVUpLmMSLU5jIOpGea6CORTAj5Bz1Ga&#10;x7bQnSXJbj3q5fbra0cIMkKen0opSnBXqBV5Ju1Mlk+z3jEMVG3kZNFtaRWzF0Ay3eucE8qFWzkk&#10;8jvXSWkm20DyfKAM/NxmilVjVldoKsJUY2RV1e0kmVSDnntWfY6fKl0jEEAMDyPetJ9biZtm3Cjv&#10;2q9byRyxEgZBHBFChTrVLg51KdOzKOqXTWqKBxnoazrLUZGuVBbgsAa1r2z+3gL/AHec1UttE8qb&#10;exwAc/WlOM5VP3ew4SgqepqD7u9uF657VXd7e9fy9y56AZ61FrJlSGPym+QdQPSsS2lk+0ZVTkHI&#10;wKVWq0+QdKknH2h1EMUVopCjmsjVbMu/mRgsx/ujNaX2lba2V5uSeuaqR6xHJKVZNqHgMen51pVl&#10;T5bMzpRqKXMiDStOkhfzGyCeoNP1i8eIpGhwWO0GtOP5kyvI9qgv9NW7VRuAf+VT7JqnakVGsnUv&#10;VMnTtRlNz5UpzzgGtxnESFyQFXnJqjY6QltNukYMQc9abrXmLt2E+X3A7iiEp0qf7zUJ8lWp+70L&#10;Ki2v2DZVj6A5JqxGohYLGNnsa5uweRrkeXlcGt27uxZQqzfM5rSlUi4+0YVacouyM7UtKlNwZUDM&#10;c54Gat6PYGAmR1Kk9iMUlvrPmuoZduTjmtESbuQcj1qKVOEpe0QqtSpGHs2Yer3U5m2IxRc8Z4p+&#10;i3skshikO89BV2709Ls5DDd25p+naatgxJ+Zz3HapVOr7a9yuaHsUiSS4W2P7whQOobimrJZ3fzA&#10;K2OeDmszXBIJ1JOVz+dQ6WHNwpCsqbhnjtROq3V5BqklT5zawAMRjYp4rHvdHk84yJlt390ZrR1T&#10;UFtFUKvNV7PWPPcIRgsQMGrqunVfs2Kkp01zok0ewNmxZjjPUGqGp3kpumRW2IPXjNbvU1UuNLS5&#10;ycgkc4zVVaX7pU6QUp3neoQaFcy3DMhOQB+dXp7tLduWXI52k0WVilkFKkZJx9KxdXhc3ZOcjNZz&#10;lUoUVYu0KlQ2IrkXLb4ki81TlSpGQe1dt4C+LfjD4avKPC3iO80y0lBM+nB91lM3cSWzjyZAehyp&#10;yCeea830IMszAqcHjp1q1f6n9ncoq4PT6UlKE6XtKyIfOqnIj2STx38O/iPL5XjrwJ/wjuqS8N4s&#10;8AsLU7j/ABS6fIPJkx1PltFnGMHNTS/syXGrafPe/CnxDpfxM0q3Bd7S0X7NrEY/i3WMo85m94tw&#10;J6ZrxbStR+1OySkBPfvWrYXN1YzpcWlzNa3sTh4rmJvLaPByCrggqR1B7Vz0sPG3PSmbyrv4KiOb&#10;1yDUNO1e5069t5rC8t22SWtzG0cqN/dKnBB9iKuaLK80Ll2wiLuJPpXt1p+0C3jPTo9D+KegW3xG&#10;0wpsi1KdjDrtqQCF2aiMvx1CSiRDxnirulfAXwv8Soc/CPxcL3UmfzD4Q8TGOwv4VPAWObmC4IPT&#10;ayuey5pUpTpVX7UqUYVYWpnhlxfx2rYPXGcZ7VLFJb3MZdVBcjtzis/xh4V1nwb4ludJ8SaZfaTq&#10;kLMJrG9Ro50P8LfMBlD6jg0/Q4ZNjMUbBBwcda1p1XOpyLY56lBUYc3U0JofNg2DqRisU6M6zk4O&#10;PpU9/qb2kmwfe9Km0+/N4MZ+YdRWk5UqlTkaFTU6ceddScJ9ls2Veu09K5yW4kMzZbB7DPNdTJhA&#10;PMwoPduKp/2ZDPIXAB9DTrUeZL2YUakYtuoiTSjJLactyB0pG1lLdipXzDnGRzirNvF9nXaDweM1&#10;zk1rIJZeoy/HvSqSnRgrBTjCtNtnSQ3MMyl1TLHrjtTpbfzoHHTcpANZ+iwvGrs5woGcHvUF9qkj&#10;zbYs4TnArT20Y0+doz9nOVTkQ1tAcuMuNuea0rlTBpzIg3bEJGPpUem3n2tSGPzdx3q1IVVSrMAr&#10;cHJp04wceenpcVSU+dQfQ5OSYrh/4j2710VhKTZhpAVGP4uM0p0mCblQD6EU+WLEBiHOAeBWdKlK&#10;m20b1pwnFXKsmuxBvK24A4zVu2mWaMkKSCOtc3cWkhmI8thngfKa3tOia1tNznG0ZIPtRRnOUm2T&#10;UhThBSW7H3cP22Mx5AwOPaqEehvG6uX3AEHA71UutVc3LGPha2rG4N1AvOG7UlKjXqXQWnRgRaoX&#10;jtB5YK4GSvesOOVvMVl++T0710c0kce5JWUkjHJpo0y3CiRMMT3FFWjKpJahTqxgthYpVt7USS9T&#10;3NUhrWZipXCHox6VbvojNbPGOynH5Vz62czSBWVgAe4oqupSdkOlCnNanUwSrJGSF7cEVDd2K3aD&#10;kZHX2pFb7Jp4PdRmsGTVJ2mLISFHJHtV1K0FC1Uzp0Z8zaNS20UQybyRgc896frYkS3TaSqHgg1N&#10;YzNeWwPOcdadPcQlRHO6Ej1YVSUJQ/d6E8041L1NTmrTcLj5Mk54xXSz3AsrNHfl+v0pUtbWOPfE&#10;oZj3Xmmapbm4s9q8sVPArKnSlThOxpOrCpJJlGHWd0uCuFY4ya1IyGUMTx25rm4NMuC4VlZQOhIN&#10;bl1IbHTsEZbacH8KdCc2ryHUpwTtEfqGnx3iAb1DduelQ2ukrasCWEhU54Oaxl1KYMrMcDPeujgb&#10;faq5ONw5PpTpSpVp3sKrGrSilcytdSRyjZwmeR6iqOmRsbpTGpADAkCtz7Zau5jlKSY9xUpghiUP&#10;Cm0txSlSU6nOg9q4U/ZtEd/P9jSNu7EZFU7XWfNn8plKgnGTU2rWr3EabTvYHOByazbLTpRcgsrA&#10;AgnIpTnUjUHBU5U9Tf6DPY9DVSfTUvG6gH3PSk1edra1ULwT3rHsr2czgljtzzV1a0ZP2bIpU5Je&#10;0TNyx09bJjuwT2btWbraP5gc5KA5PuK2lmU24kcgKvPJqD7fbXTbSFOOmT1p1KcHH2YUnOM/aGPo&#10;0bPdI6qVQMCeO2a1NR1QWkgCLk9veriAovyoiKeKztUsDcYKAsw9Bmo5J0qdol88KtS8gsNalnm2&#10;NGo3HHStBjtO7sOaydP02WKXzHVlwcjcMZqfWLpreMBMkvxxShUnCn+9JnDnqfuizPp9vdfOMEt1&#10;wakhtYrVSqgA+tYVjfSidFLfxAEfjW88nloZJBtUc88Zp0nBr2g6imoqmYOpxSC43HOCfzqfQ4mW&#10;RyQwBHUDn8KurfWt++w7c9hmtTRtGuNb1G00rTrZrq/vp0tLeFASZJXbaiDHcnikqacnVuOVRqPs&#10;rHrnwauR8K/DXiP4x3SRtf6X/wASnwnDLHvSfV5FDGULzvW0hzLkcb2QdWGfDbTWZ7+4na9Z7i9k&#10;k3zSzS72kdssWz3JJ3H3AFew/tU3kVprejfDjQ5/P0TwHanS3MA+S51Evuv7kkdS04wv+wgFeM6Z&#10;pjWzb5Pvn1rjpKpOr7V9TpqOnGl7NGlvMJ37Vcqc7HOAfY16B8MfG2iaRo+v+GfEdi2oeGNaZPOa&#10;Bh51pLGcJPGD1Iz+IFeUavJPBJsORu9RUOjXEpuQmSQWAIrrliI+09nY4p4X2tG57tB4H+EIJa3+&#10;IGoW0Lf8uz6ISyj3ccH8K8t+Knw4ufhh4wm0Y3UOpQGBLuzv4FKieCUZU4Pt/Kq895HZvlhkLyQO&#10;/tXqHxRuLfxN8L/hr4gk2tfizk0qds8sLd9qH8mxW9anTqrkOWm6uDqRlKTlGejv5HkGh27ruMh2&#10;8d+Kr3eqyR3LRoC23pityEIDwvFY+oaK89wZIWxk8gVlWhOnSSondSnCdVuWxY0vUDdHDH5v7ver&#10;0sixHLkADsap6Vpf2JtzsCx71l6tcSG7KFjtzge/0oVSdCClU3YezhWqctPY+k/2I/hfD46+Pmj3&#10;k8f2iy0GNtYlUDcu8YWLP1d8j1wa+7/2sviG3w0+BPia+gkCX1/CNMsmY4ZpJjtZ/fCrIw9ua8f/&#10;AOCbvw2bwx8I9R8WXyOL7xJdMkDlSNlvb5XA9i7yH/gArgv+Ck3xNi/4SLw14FhZ2W0tzq1woPRn&#10;wsSn0ICufo/vX8y5jJcUccQoL+FQ1f8A267v73ofTQU8Lg5NdT4U/s+WIRJtLEHa2B1PIB/WtvS4&#10;HtrAh+MNkqeuKltL6G6BAUb/AG7VYIyMYzntX9MUqMYrnpHzFatOaUJHO3esStdOseQq84rU0q6a&#10;4jy3B96p3mgtJKzxsFJ6ir2m2bWkRVzkkdaqn7ZVXc0qSpOFkWZJo4/vuqj/AGjimbYpP3iEHHOQ&#10;eK57UXka7KucKD1Navh6Z5JCgAH90t0JpRrqpNwaIlQUafOeq/A/w5DrvxDtLm8YR6fpO7V7vecA&#10;pD85zn124+prh/HV9L4v8e6v4gl+X7fdSXLRL1RS2QAPcCtXwB8S5fhX4nTUbeCDU4ZFe2ubO5OU&#10;lhYZkVh6HkfjXu938P8Awd4X0fWPiL/wjw1zwpdWlrc6XaXNyVjjlk4mh3LyGXk46jg112jUXJfY&#10;8erVng6/taivzJKJ4X8OfA8nxG8V2OgwXi2sU0rma8cbhDGo3En6DnFet6b4B8AfEvQ/EVh4Ghu7&#10;rXNHmt4xqurXCRq0ZfdJME/hSMKetaXg2Dwbpfh/xD8QvDsv9lmLSLixk0G5n82S0upAqIY3bBdG&#10;B+uM180ra+WkjmR1ebG8W7NHnAJ59ea1qO0bIiLeLlK0nHl0Xr1PTfjzrml6t41trDS7xtQh0XTo&#10;NLa5xxNJEuGcHuvJANeYPLCDseRB2ILCppXaOAQxyOUxuwgxz6EnrXKXjStcNycjmuWrWcD18NQS&#10;h7NHTpbQH5lTOOQwFF7B50BUc5BHHaq2ktIbZdx47g0XOsLayBVXd7Cq9pBU+Z9Q5JupyroZMemX&#10;BuMFH2A9dpxW6c2tg+3hghP6Ulrfi9BZRt28kVYKCZGB+6Rg1NOnGEOePUqpUlOXJLZHNnUpXYHO&#10;ccmt+zl+1WwJIHFZsuhZmLhgqeh71eaE29qyp12npWeHhVi37U0rOE4pUxsl/ArGOXaSOnNSxQ2+&#10;0Oiglu47VzE0jJK+8Fm7Vv6dJtswz8cd+9ZUqqnPla2Jq0nCCSYuoQG6iKYJAHBrJi0qVpFDK21S&#10;D0q9NrawygBcgHkVdt7sXillXbgZxV2p1phepRpkV9IbSxCqecVhpqE6yJnOMiuiuIBcIMjOOoql&#10;BoYWYyO4KdhnpVVac5Th7MKVSEV+8Rft5ALVXfjd1zUDX0EjeWxXb05IwaW7+W1dF52qcY+lc4Sz&#10;OPlOQemKitVdJ2Q4UlPU6iNSuGjVFT2qHU7IXKBh94VLA/k6crv8hAzhuKzpdZIkX5flJxmtZVIc&#10;lmZwjUc7ohtNMeObc+VGc88Vf1edobVVUkDHUVaSZbmFfl/Gm3FutzHschcDvUqlaFqQnVcqmpzt&#10;ldOlwG8xzg5we9dMZVFssrEDPJyaz7fSUikLnkDke9S6upe1AjyBjkClShOlTnz6mlRwqSSHJqVv&#10;O2xiu0e/WrCqgYbBt7gHqa5dI2LfICT7V0k8xs7eKRhubZ19DRSqt6sVWkouyINT05rvaUBLjngd&#10;Kh03STHLulPzDkZ9agTWZElycgHua2VYTQI4Iy3oacFRrT9otwm6kIWZma68sIUE4B71naZPJ9rj&#10;GcguAfzrfuIIrlfLlIYr79KZBp0MIDKORyDSdGVSpe44ziqdmh91crbDLkAehOM1HbatDdMEZO/A&#10;9ag1+IyRIV5PtWXZWkxmRhuIVgScdOaU51FU9mtghTjKne50xddw2KQP7vrWbqGmfaHEkR2se3cV&#10;Zvbn+zrYM3LsOKy7PV3kn54ye9XVqU2/Z1SaVOaXtEXdN0r7K+5zljVLWZ380pghR37VtxSZAY9O&#10;3vUdxBDeMQ2335qpUlKHJDQmNVqd6hi6K7m4QE5UsAfpmtm+vksicDnt70kdlFaLlAPY1n6vbyy7&#10;WGWHqOaztUpU7I0vCpU1LltqKXbqDgOTjHer4+VgMZ56Vzmk2ki3KuwPDA8j3rS1q8e12CM/O5xx&#10;RTq8tP8AehUpc9TkpjL3QzLO0qOFPXGean0yxFkGyNzMMZ9KztP1KQT7JW5Y45rdz5cZdhhRzmnQ&#10;VKUvaIVRzi+RnN6m0rXLKzEKOhPSrGhPK7lS2FHQnpWnJDbX2SSu70yKdBBFbqVUY9/SlCjL2vtE&#10;y5VouHs2iG71RbMlSm9jwCKLPUUuzg43emeazdXtZTJuXLDsRzTtIsZEkDtkEnoaSnUlX5HsSoU/&#10;Zm4cHg9+PrWXc6FvlMiuB6rnmm6xevAyon3s4GKi0u/kacJIcljirnVpyq+zZFKE6cfaI0bSAWsT&#10;KPSsK+ybg5GAa6OZ1hGXIUf7XFV1itLs/fQt6BhmnXpqceSm7Co1HGXPYraC7HcrAhQOOOtSXuri&#10;CXYilj6DrV+OBYFIRe3X0rA1KwmWZpEBYn+6M1E1OjSSRcPZ1qrbNaxv1vFOR8wHPtVgqGXDfdbj&#10;ms3Q7N4TvkBGeoNQatfyPceVEdgB71ftfZ0+eqR7LnqclPYsSaD5kjOHCr1wTjNXVt/It9qHnHaq&#10;Gj3ryMySHd71pntk4zxUU4wceenoKo5uXIcxfIwnYOpLHocd63dKRktk3N+HrVkWtvKcPh29R2qR&#10;AiHYF4HQ06NB05c6ZpUrRceSxBNfQxOFZlQk4+Y4qxGQybgQQehFUbzTBdSBj61ahXZGI8cLW6c+&#10;chqHISUUUhPFbGAE8U2iipMwooopCCiiigAooooAKKKKACiiigAooooAKKKKACiiigAooooAKKKK&#10;ACiiigAooooAKKKKACiiigAooooAKKKKACiiigAooooAKKKKACiiigAooooAKPr0ooPQ0ANkuEiw&#10;GGwNwC3FOBIAZeVPcdKjnthdqoY42+tSqNkQj7DvVG7+AHUOhDHGRjmqjaRDIc4/Gq2sXj25jVQe&#10;SMVY0ySSZcs3HeuZzjUnyGqhKnDnTJ5IsW5jHIArmrm1ZrgjaeTjpXR3V2ls4UsvrtJ6inW8tteA&#10;kAbu3NZVKcasuS5pTqOmuchsIXgteTgAc5qhc6xIJSiglV7itzywEZeoIwawrrRpZJy6Bgv060VY&#10;TpxtSCm6cpXqGlplwbtCepAzgVJKY5Mq7KM8EE1BY2T2cDMG+Yjp3rCvp5jcMA1aSq+zpJVNQjRV&#10;Wd4aG6dLhyCB34NSXUZe1eMDopx+VVdEneWIpKc4HBNWJtXjsm2su/1xReCp8/cytN1OTsc61lMX&#10;2qGb1AGa6S3H2XTxkbSBnBp6Sw3MfmxqFJ7U+aLzYAG4Dcc1NOgqcedF1arqWgzBk1GbzmZGIQck&#10;e1bFncG5gDdazZNAkaUsHCp/OtOOH7LZMqHnaf5UqMaqk7sdb2birDrkxPGA0i+43Co0soI0DoQx&#10;Poc1ztxPKJWySa39KYtaBnB4GcGiNVVKnK0OdKVOGjE1WHzrUInzEjGBzWLBYTSNsKsQvtWxNrUM&#10;UgwgIB5qzFKlwnmxjaT1FKdOnWqBCpUp0xs8htbOTbww2kVjR6ncGbJyBnvW9dW5uLfA6kYrLTQn&#10;DglxgHnmnWjUU4+zClKDX7w04WV4UkJz60157a5YozoCOg3CkuF+y2ThOSFPT6VzckrKQ3Rye9Kt&#10;VcYpBRpKcmzoorKG3JdcZNM1m2M1spQFiP7vNP0+ULZ7phnjgmoX19BII/LyoNXNwVOzIhGpz3Rl&#10;2tlMZFYhvlOTxWvqMptLNSnVhVuHZcRGRBjI5FQ3Vr9shaPOCAaUKXLT0KnV55LmMODUJjMmc43C&#10;ulLr9nVywBbqSelZEOgPEVYuCAc9etT6s5hs8ICxCngfSlT5qMb1B1HCckqZKZ7a5fy3ZGI6EEVY&#10;jgjh+UDBI4rlI2cDcud57d66oTLb28Ty4JKck9qKFaNSTbQq1KUNmZ2r2MkpRly+Dnjmq1hYuk6s&#10;ysuCDyKsjWh52GXEfZj0rRimWVNwXOehFEKdOrP2gSc6cLMo6vctaIuzlm44rMstQn+1oHyAzAHP&#10;1rdvrBbqMAsFb3PSq0OjrbEM7ByOQc0ThWlU/dvQ1hKCplxpBCu9vujnnvUP2q0vTj5dx4xmq2tx&#10;ytDGUJCZ5FY9oHFwAoJOeKqrXal7MilSTj7Q6iKNIBhVwe1ZWq6dLK+9Mux67RnFaFxcrZWiM5Bf&#10;vz0qjBrX73BGA3ANOu4OPs2Z0o1FLmWw3RtNeKUPICoBzhhjNGsXMsU2I32j0zWtCS6hscevaq13&#10;py3ZJyATUSpWhakVGrzTvIy9LvJJLgRsxG4heDzWzc3KQGF5WX5UZeUZWAx3I61BY6Yto5LDJHIP&#10;pVTXRJlTy698DPFJc1Kn7+pXuVanuaHtfhn9pTVJNJi8OeL7fTfiT4Si2pHpviRGlnsozgObK6X9&#10;5bEL02MeQOO1bi/CDwh8VGNz8IfEDQaiwzJ4J8VTJFqPmfwi3uRiCcE4CqSsh4BDHivm3SonkuQU&#10;BCgg4NbN/qMNvGrZlkkPytGo2cfXjNc0Fzr2sfdNJfF7N+8O8ZeA9Y8Ia/eaZq+l3mlalbyeXPY3&#10;sXkzo/bj+IfSq2laYbXzGc7HH3g3BH1r1nwt+1Bqd9pFl4V+Iui2fxJ8L2yi3tY9TZ1vtNU8N9lv&#10;FPmrleMPvTOPlYcHoLv4I6J8SNFm1v4O6vea8bbLXPg7WEA16BOrNCqHZeQqP40JYAfdJ4opTjGf&#10;PNF1ozlHkiz521a9kM3ll+M4HNSaHcSzTGPJIFaV9pSST7XjKShzHtYYO8HBXHqD1FFlpwsyJE+6&#10;xxu7V0wp1HVbuZucVRs0SXF0tsfmI45wT1qOK6t7wgbRuPArM1yKQyghuCetR6PFIt1HuzjcOv1o&#10;9o5VOR7GapKNPnvqdCqeXwBkGse90aZ5zJESMnnFWtV1A2bYH4VBZaw00iqT1IFXWcJP2bCkpxXt&#10;C3pWnGyVi7ZZgRn0rG1K8lW7Me7C569q6MyYXJ6VTmsYbpslamrSvSVOkFKXve0qakGhzyTMys3A&#10;6e9Xbq/jseoDuew7U63gjthtUY96xNUhk+0luSuevah89Gikhe5WnqatveQ3gJ2/OKsIA42Ho3FZ&#10;GhowmYlDt+nWpNS1JoXKRo27oMDpVxq8tLnkS6V6vIiC70JpZ22NtHpWpZwiytSmNz44x61R0nUj&#10;JIY5eXbj3rULCNgWwMc81NOFLl9pSHVlO/IzmL6aR7lgW59K2NFeSWMqzYUDvUz6dBPIZcDmrMMc&#10;UMbKoHIxRSoyUvaJjqVo8trFW41WO1bYQHPqOamtrmG7iYhPmAP4Vhahbubk4VvY4rQ0WB4gxcnA&#10;HQ96UJzdfkew5U4xp86NCePzLfaRwRisqXQSWDBtq56HjNN1DUpXmMcRKgdqs6TftcApINxXv6Vc&#10;5UatTksNRnTp86LPlG1s2SPqVPTtXMzSOJ33nca62V0RCXYBcdziqp062mHmKVYn0OaitSUklTYq&#10;NZU2+dCaZJi0BYY9M96im1tYpBhcjODirwVBEIgMelc5NYS7yMEEyDt70VFUoxVgpxp1pNs6C2uF&#10;v4y6jAFSSxLdx7W5CiqWjwva2jbsjDZ2nuKz7vVZRdERA4B5Aq5VVCnz1TONJznyUiddB2TF2bch&#10;6DPSr026KylRQTtQ4x9KZpt010nIO7071YkljjyHZR6gmnTUOXnp6BOU1Lkqa2OWYneCPvk9O4rq&#10;LacQWCPMCSBmmGztnAdFBLdx2p88PnW7RD+6QKzpUpUm6iLq1I1Ekyi2vKjkiMgHocVft7hZYt4U&#10;5auel0+fzQpVto9jzW5aqbayYkEFVJwaKM5uTcgrQpxikh9zajUIipIG0GqkeiiAqxYFQc/Wsx9S&#10;m89ijYUcke1b1hM13bqSMmiFSlXndIJqdGFiHV4i1qPJBIA5ArBgLeaoHXP5V0stxFDlWdR2ILD8&#10;qZb2tszM6qMnuO1KdKU5aMdOq4R1RIbkWtirS9RyCazBrmJTxhW43dq0L6A3MBiAJGCOlYI0ubzA&#10;rI4UH0NFWdSLsgpKnJanSJMZYVI5HqKjvLJbpVBYBs8Zprk2unccMqk49KxDqUxYPknbzV1K8Kcb&#10;VAp0uaV6ZrWulJbSlnG4jkGm62ryxJsb5R1Aq3ZTGa1WQ8560yW7ts7WZAemCwqrU3TsZN1FO5zl&#10;pEfPOAevYc19Gfs23MPhjWvEfxGvbeOay8DaPPqtqkg+WS/c+RZq3v50gcDrhT6V4zHbwBQ0ags3&#10;GR2r1aGF9N/ZH8QzQt5U/ibxfa2TZ43W9naySuv4yzRH/gNcs6UqNBxXU6ozjWqxb6Hi9v4guJ52&#10;mup3uTM7PJPKf3juSfmbPPJ3E/UVqKfNCk52twCO/riueg0ad3ZZEkWPHXaentXrvwe8IWnivxeJ&#10;NYAj0TSreTVNUJ4QQQjJ57Bsbfqcda3wrnbkexz4uUKf7xDvD/wE1XxVoia3rV1ZeFNEcHydS1WX&#10;y1lA/uKmWc+3fpWja/Cv4YaR8l78R1uJ1/js9Jd1P4tivP8A4ofFnVviN4zuNYubiRLND5NjZQnC&#10;QW4+VVCjjpye9Z6NvtlmZhjGWyegpwlRqTvY5Z0MTyr2lRxUui6Hqd/Y/BTw+sc19qfiPxYVIZbe&#10;0tUtIyRyAzN0B6E1xfj/AOKM/wARLzTrOz0u18P+HtJV49O0myGY4UdtzF3/AI3OOtcx9vtp32M8&#10;e0erDmraINuY0QIe4xR7NVal6ZrTpxor3uaXqypqF79jRNjAs3GAao2ers1yEY43MBzVvU9PNyo2&#10;DLe3aqNjpDRTbpckg5yazqOpCeh001TlT1N7cFALH5fepNK8LzeMNe0zStPjMl9qNwltbBRktIzB&#10;RgDrgkVla1PJDbosfBPQ9hX0V/wTv+G8vjb45/2/cq0mmeGbX7THuHy/aJN0duCemcBnx/sH0rx+&#10;IM1hlGBxGKq/YjePq1p+Jrg8LKrO8GfpH4M8J6V8OfAOleG7GRItL0SwjtfOZgBtSMAyE+pxI7H3&#10;Br8ef2gPGtz8Vfi94j8WymYW+oXTG1VgcRQBtqRn0xjp71+mf7ZvxKX4X/AbWXtmNvd6r/xKrMsd&#10;rguT5rY68JuFflRFeWmyK3V/MVV2kuerE5z+dfjPhflnt6eJzrE/FVlyQ9FrL72/wPdzKs6bjBdD&#10;O0W2ljuuQ2CcdKualfNbuUQ/NWkqrGQFXDdqy9S0mSd9yklm647V/QChOlC0T5uE1VneRFpers8/&#10;lyDLMdtbTEJy3A96xdN0praYGTJYHIJp+tXEsWADWkJSp0+eruE4wnUtTLk1pb3j5+UnPrVi3gjt&#10;hhBz2IrndKuJXu0BJILAfrW7c3H2UFm4A55opVINc7CrCafs0ZGp2Uv2kuFZwTyFGeK6HSfEmtx6&#10;AdLm1G4fSA25bKRiAp9QDWdDqsdw4UYJJxwauLjIOMjvWdKFqjqImrKTjyVYmZqepmNhCgHllw8g&#10;3N87j7p44OKl0m/a8d0fgqOhpt9pgvZN0ZCkc9am03TRY7iXDMwxnPSlDn9s7l81L2dupbkkWEZc&#10;hR/tHFU2soJGMgwc+hrN1iaUz7CTsB69qNFnkkuAjH5Aw/Gm6sZVOSwKjKNPnubyCOO32KMEjFc5&#10;f2M/2jcFbGeDg4rcvb2O06jA96it9WjvvkKY96uqqdR+zYUnOmudEWi2rW+53OAeoPpVS+1SRp5Y&#10;4eAAelbkaBMcZX+dZt7pQmkd4mClh0B5p1oVFS5KXQITg53qIdo1+1xGySqSwHBx3q406xcuQAOu&#10;eKi07T/sMXzMCzcZz0rH1KSU3DoWwv8AePSl7WdGipz1YOEKtT3NDae0tbgB0AbPcc4p0ioIPKC4&#10;4wDWVobys7IW+T1PStC71FbJijJuYjjFOnODj7RmU4TVT2aMK606UznAPPtWzpVq9vCWbI2jOD3q&#10;S01CG6IBXDHpVw4HHUGooU4J86NKlSbjyM5661CU3DGNuByRWnpd0biPL/rVa60XzJi6SKueozV2&#10;yhFlEykbmweamlGqqrbegVHBwVh091BGcEqPYmhba1kXzEAJPcdq53UJmN0QQQCetamgSM5ZWU7R&#10;046041VUqcjQ5UpU6fOmaFwgnt2jyMAECuffTJ5ZVQK2zPXBxWne6qlrLtVdxHVR1qeyvhfAlRtx&#10;yRSqKnVlyDpupSjz9xI4msbNhnc204x24rGmv5yx6nHJroim4cj5TWdLovmSs4cIo5wTjNFanNJK&#10;kTRqQUn7Qs6fK11brkc0+S/ggBSTaxPy9e9Oih8i32xsN3t2Nc1cLKhkEmS2/IpVKs6MUkVTpKrN&#10;s6WKG3Kb40yT3Halu4ftNu0fsQKp6MXCEs3HcVHPq+24ZAuADwa19pCNPnfUy9nN1NCoNKmMgDK2&#10;1T3FatyDb6ewj+8FJGPpUllc/akY5yQM8VJ5QkQhjgHjmnCnCMeel1FUqTlJcxyhup0dW35JPIrp&#10;rKXzLQPIdnHVuKr/ANip5uTwvr2qxcQ7bV0A4VT/ACrOhCdJts0qzhUSRG+s2wJjdQ4HcVYhjjkj&#10;8yEY3dhXLGFzI2FbPbit/T1kgtNzNgqM4NFCq5Sux1aahGyJ9Rs/t0AQj5l6Csi20V459zAgA55F&#10;PfW3WdsHitSzuPtURJPUUfua1S4XqUadiDVi1vZqFBxjqKworkrLGQ7klhkV006pcII2ZRj1NVIN&#10;IjWbfwVBzSqU5VZe4wpVIxjaoi0kg+y75OFAzz3qsusQSuIioCk4BqTUo2mt3WIHaqk4HfiucWGR&#10;pQoVgc+lKrUqUnZDpU4zV7nWp5aLlQPY1Vv7H7eqlT8/bHrT45vsen5ddzqM1mSa7dE7lVVUcnHp&#10;WlWpDkszOlTnzXRLaaQ0E+6UElTnmptdeVYY9p2p3q9bT/arVZCRk0y5WO6UI7KAvXJqfZJU/wB3&#10;sUqt6l6hzdhPILkYO4ZHSuguJlt4FkbAz1BqODTYY2ZlGfQijV4DJagKpYgdhmiEJ0aegTnCpUsR&#10;x6tDcOEKgDOATWgjIgBC9ehrl4Ldy4UA5z6dK3bi4+w2Kh/vY4JpUKk2ryCrSSdojL7T/tj8cH19&#10;KZYaQbVy8h5HIJrNg1WbzsljtJroYpfOt1Y8iqpKjVl7RBNTow5TI1xpFKZPyk9aqaUzC7QAZBYc&#10;j61uzi2vNqSMo2+pFJb2MUBYrgccGlKjKpUvcPaxhT5bC3d4bMEtwPQ96it9ViuSF24J4qLWrZ5Y&#10;UIO7HpWdptlMLgMQ20EEnFKc6iq+zQ4QpundnQDg/Lz9KqX2kCcM6cuR27U7U7g2US7D8zcVnWWp&#10;zGfYxIycc1dWpC/s6hnCnO3tKZoWNitioz87Hjiq+trM4BhYgDsK04iGGTSNEJDk8iqnSTh+70Ep&#10;tT9oZmivKhIlBJPGSK1mYKCSQKQBEU7V5pjJ5iNkdqunHkgkJy553JI5Qy8EGlyPWoYk2LinjvW1&#10;zKY4nim0Uo60jMMUlOJ4ptABRRRSEFFFFABRRRQAUUUUAFFFFABRRRQAUUUUAFFFFABRRRQAUUUU&#10;AFFFFABRRRQAUUUUAFFFFABRRRQAUUUUAFFFFABRRRQAUUUUAFFFFABRRRQAUUUUDFHWlYbgR60g&#10;606qRoRTQRToFkUkr0NEYSGNkQcsCM1KehqMlY8MxAx6mhqA+Zsxdat3N2rA7lC9RU2ioyscgjPt&#10;WluguWxlSTxjNTIkduRhea5I0Ep+0RvKrePs2Zl/qTWzlV59aZpuqvcylG4HbNLq2mPcyeZGevVR&#10;1qLTdMkhk3MCuOeaj94q+uxaVP2fmarSbcbiFHvVOTSo5ZPM3KQeuDVXWrp0ZFAPJAzVfSb2SS6W&#10;N2wu4DnvSnWjKp7McaUo0/aJm5DBHboVQdutc/qMT/asnJGefeuguZltgWYgAc8nFQw3VrengKze&#10;gOa1rQpyXszOhJxl7SxX0K1kj3u5yhBwPSo7/VnSUxLyF9K1Uj2N8nyqOo9qyNR0eWSczR529SAK&#10;zrQnSpJRLhKFWq3In0zUzeEoTnbWg7CNDu4BHeqOlaaIAzEbWPrxVLVJ5lnEeTtB69qftXRoqVRa&#10;mbpwq1OWnoababBMu9cFj1x2qwsIhhCryMdqxtBnlnuHjJJWtW4u1tSQSOOozWlOcHH2jFVU1LkO&#10;eurWT5xsYEvxxWzo1u8cW587VGSKsW93b3gJChiOw5qQg4Oz5V/u+tRTpWl7RGlSrdcjMa71eR7p&#10;1iyFXnAq9pl410pB6jqO9UbrRZZJTJHlc1d0uxaxVyxyzDGfSpp+2VVt7DqeycNNyzM6KcOwUHjk&#10;4piaZbzkSABwDnjnNYOpTytcsrNtUdCelX9BnlkDqSdoHB9aXto1KnIHsZUqfOmalwiTRGOIbcDg&#10;VzM9jMtwQAx9sVvz6lHYnO3fIew60+2vIL0FlUGXuB1FOpGnXlyMKc6lOPORWQktrUljjaMkGsmb&#10;UpjcEo2FHJHtXQFNylT0Iwaxp9FZrjcrbVz0PeivGpy+zpBRcJSbZqWNy11Auc5pz3FuG8qUruY7&#10;ck9KIohbWpCn5sGuYvXkNwTnkUSqunRSqakU6SnNnSQ6bA0jMuG9COaL2EzQmLGBggVW0ZpDESxx&#10;x3qS41qO2faV8xvbmtLwjT5n1JtOVTkXQxv7PmeUJtYqp7A1vODaadwCCFJp8EqXMZlTCnGSKmnj&#10;8+2wclSMGpp0FTjzoupV55cj6HNvqc7ODkkA81t2k3n24duw5qlLofzBg4RfQnrV0xfZrRlTkhTw&#10;PpSoRqxbbKquEopIW4vYJ08tmUY9TRDYQoolQAnrxXMyyOZWyCD2zXQ6XvS2V5OAOcHvRSqxqzu0&#10;FWk6UEkxNTt/tUe1BuJGMCsqDTJfMVXBCqQeRWlNraRTMBGR74q3azrdR7tp+tTKlRr1L8wc1SjT&#10;sR387WdgAOOOKw01SdXQkkLkcmuiuIlu02tyFrPh0IJMXdg0Z6DNXVpzlOHswpVIJfvDThkH2ZZH&#10;4yMnPpVSS8t5X2krgds9adqG5rE7MrsBG3uRXNOz7wACDniorVXSdkOFJT1OoWGNArxjbu7VW1K0&#10;NwoKAsw7AZqa3l8ixRpVORyCapf20Ul6YUnGT0rScoclmZwjPnuiCw0+ZLgMy7SCCPMBx+NakuqX&#10;mhXFteaZe3NhdwMGtruOV4ZYGBzlCnI56GnQTfaF3A5HtzRd2y38eGOCozzU+ytTsi1VvUuz1qD4&#10;y+FfjnHFZfF5JNI8VkLDa/EXS7VS0iDgJqNogAlX/psgWXHUNWH8Ufg/r/woW3vtTih1LQtQG7T/&#10;ABRpkouNN1CPt5cw/iHdHwy+lebQ6MqFZC4G07utei+B/jV4j+GNpe6fZR2WueGLoj+0fDOqRedp&#10;10O77CfkkA6PCoYdQc1yQp1cPG6Omc6WIdjgVvoJnWNkDMRlD2PvVlMgMAiAjIyOxr0uX4P+D/jT&#10;YSar8Hr59L8RfNJdfDvWJy91AhHXTrk4+2ZP/LPAm6LtavNb+0vNEM8GoWs1hfWn7u4trqMxyK/Q&#10;hlbBB+tbYfExqay0M8Th5UklF3M7U9Me7CsuWI5wOaradpbxzhnBG05IIqX+3DGy5XaCQMmtSFhL&#10;H5qkMW9K1Sp16lzKbqU4WZma3O6hRGdg96zrS6n+1Qr5mVLgHB96376yS6j5I3DtVa30hInR8fdI&#10;NZypVZVL03oXGpGFOxcllWFC8hCqBnniq8eoW97IFKggHtUGvxO6RMp+QEEr6ismyR2uh5YKjcKq&#10;pXkqnsyadJOn7S+p1caRq2YwFA5x61k6tpj3MolibB6kDqKu3Fz/AGZbh2wXPTPrVCDW55HbcECt&#10;xmtKkqfL7KqZ041FJ1EP0zSTasJJD8x6E1W1eeRJghJ2scZFbasZIFNV7qxjugDuBYc4B5qp0v3S&#10;p0xQqtzvUMjR5fMuQu52AI4rbubxLYEsMY554qKz0xbdi6kBjVTWYnOG5dV5OOeKz9+hDQ0vCrUs&#10;Wob+3vD90Zq5EUBAC1zemI0l0pQELuBxWxqs5tI18tvnbjAop1Hb2jCrSSl7NFXUdGeS482NsZOc&#10;Cp9N077IS7MBnqDVWz1ht6xycsSBk1rjB2k8Anj3p0owlL2iJqynGPIc7rM0ss20NsQevHFS6G8j&#10;uVLYUd+1a8+nxXRYFc0W9pHaqQq9BWSoyVb2lynViqNrDJ9RSzJVl3Pjii2v4b48qA9ZurRub4MF&#10;Ypt+8BxSaNDJ9oOUbGeuKv2lSVTkewezSp8/U3CpGBgkHj61j3miPJK0kbbSeoqzq189tsVcgk4F&#10;Q6bqjNL5cnLN8vNXVlTqS9myKUalNc6LenWTWEJJO52GPpWLqbyC5OWwDXT7hGuXIUe/FU5bS2vX&#10;6qT7GoqUuaPJT0Kp1eWXPPUp6C8km8McqBn61Pc6kIpNqrlh2HWrcMCWalUHbrWJf2Uyz+YgZsnq&#10;BmnVU6NJWCPJWndmraXi3YYYyw5+lWTHuXDAhW4JrK0W1khdmfK545o1DU5FkMSZPpirhV5KXPVI&#10;dLmqckQuNCzMWVgq9cE9a0IYvs1vtjYbsdc9KoaRqLXMjRSgk9BmtKQpbj52Cj/aOKmlGDj7SmKp&#10;KfN7OocvcvIu8PksW4ra0bf5JZjkAZxVk2ltckSfK2OeDmpVjVVKxjZkYxSp0ZU5c6NKlaLjyNFK&#10;41jyn2he/SrVneLeKxAywGeO1YV/ZzCdiAx9OOtaWh2z2ys8mRkcg0qdSftXGWw5U4KnzovSRiVG&#10;B6EYrPk0As6sG2JnkHjNU9Q1CZ7po4yUHaruj30k4McrbiKfNRr1OVocYTp0+dFySM2tm0cfJKkc&#10;fSuZZyJXDAs3b61008yR/fdV9icUxLG3nKyLtJY9jU1aSrPkpvYVGq4q9QXTWZbMMykEDgEda9R8&#10;R6uLb9lLwEyoWjm8Ya0zsBwCtvY7QT7hzj8a80ZAI2j3hBggMTgD3r0GXT5tV/ZEZQjFtG8ebxGA&#10;crHd2Axkdhm1z+B9KjGKcY02jXC8suY8/t70X8eU+VR8tet6ay+F/wBnXW9QQiPUPFd8NLhkJwfs&#10;0S7pgPZmxXj+jWL/AGdIFDea8gAUDk5PpXo37S+ojwxdeGvAdnhLfwvp8UdwAf8AWXUo8yVvqAcH&#10;0xXW6vs6fM+p5tal7XEU6Eerb+S3/Gx5ZFoaR/NvDAc4z1q1qUZ/s8iLgBTkfhTNJuPtaN3ZeCO4&#10;NSz3MaEqzr7gntSjGHs+enodknNVLT1ZzEcZDg4PWunhm8iwRm+XaM802O3gnUsiZ/2h0p1xCZ7Z&#10;oh/dIH5VnToypR9omFWrzuzKX9ubZTlSFPGe1aMF0lxCzY4wea51tNn8zYUfaD/dNbduDaWZIAyq&#10;k4alRqTcm5BVUFFKJNcWpuUG4Bdq7hu4GOx+lfpz+wd8LP8AhW3wMsr6eJRqviSR9QmYjDpAQFgQ&#10;jqCqoX+jsa/NL4S+C7z4rfFPw34Tt5ZA2pXiQXRUE7IAdzkfRA7fRSe1fs5repad8OvBl5qV1Etp&#10;oeiWTSvEvysiQxjYv4jj/gQ9a/AvFLNnWo4XKcP8dSXM/TZH0OW4eVP94z89/wDgpH8Q28WfEXT/&#10;AArZTP8AYPDsP+koDkNcSAPk+4VVB9CzV8cRKxlUKDuzx9a7zxj4ybxd4p1jW9VnEuo6tdSXcuW4&#10;V3bLL9BhQPbNZ0Sxum8RR4HO4V+s5HktPLMuw+Dp701r/iesn955VbFOc5yexFc3H2GCN2+Z/L5P&#10;ocVkx62/nDccKxxk9K1dSg+0QYHJYYFYi6NMZBvRlVTnJBxX0lV1OePsjlpezkrs3IHMqbuo7Gku&#10;7SO6UAsu4dRnmo7nNrYYTqF7VgNeTpKrB8kkZUHmqrVfZxSnqRTo+0lzU9Dbs9NWGUkEccg1FrUM&#10;jIDnIq5bPi1WRhjPXNRPqUEj7HZFI6BmAyaqSp8liYOp7S5iabGRcjAPUVvX1z9ihVgRuPQE1PGg&#10;RNyrGc9SpBxVbULQ3keMH5RxWcKM4UZWZcpwrVLyKVrrM7S4ZUCngmteP5lDkZHb3rGh0l0ZS2QM&#10;jrWjqcn2ayULnp1FFBzhG9UKsYTf7ofLbQ3m4EAnHIot7GK3GAMNjIrnoJnjcyAyk/Q107OBEk7E&#10;BTHyT06UUZxqScmFSEoRsmZWs2zvtb7yjniqWmWcsl0rJkKGBI9q0zqkMjBGKlR6HrVyNY0UPGAu&#10;7tQqcZVPaJj9o6cLNFbVLtrZFRTgngVQsNTZZ9kgJLHGa0dQsvtSAj7w71nWmjSRXAkdvlUg4PfF&#10;Kp7Z1PcdkXBwlT1NjzAME/dzTJbW2u85K59M1T1t3WKMxZCg5NZdlcym4HORkUVasVL2diKVGTXt&#10;LnQw28cCFUHbr6Vma1ayPcqyksNuMjkVoyzrbQK7EDPUGoU1eG5YRkAc4BzWlRQlH2ZnTdRS9oUd&#10;IsZhMrMrAAg8ipdU1B4ZSiHnpWokgjIwRVO/00XR3IRvbjjtUSozpQtE0jNTqXkU9M1Nmm2SKSzH&#10;ArXZ1i5cgD0PGaztO0c20hLnLDkGma2JVKYORnkiiEp0af7wU4wrVeSnsXnhtL05AUt7VPBGlurK&#10;i8gdu1c9pcsgulw24BhnFbt1cLaLvJGW7Z61pSqQcfaMKsJJ+zRi6pp0pn81QxJ9BVzRbR7YF3BA&#10;PUGp4NYiu2EZUKegzVxeGGBuHfFZ0qcJy9ogqVKnL7NmLqWqSNP5cR2qDUmk6oZpDDLzngGp9Q0j&#10;7Qxki4PcCn2WlpaICfmc9x2rOEKqrXbHzUvZ6ItyMtqy72Cd8McZqvHFb3czN8rY5ODms3XJJZL5&#10;Rk7FX73amaE0oucHJQnk9sVc6sZVfZ2BUXGn7S5ttAm1hENoxWFdabM0zFVY/QVs3+oraAgLgnpU&#10;NnqS3DAEYJOKuqqdV+zZFL2lNe0QaXaNaRZY4J6g1lX9/PLdPHG21RXQuCGBI4z+dZtzoglnMquB&#10;3K55qatOp7JU6RdKcHLnqEmi3Uk8bJId5UVZlvI4sq7qPUE0lpaLZKCpBJ4OKxNVDfaTkEA98USl&#10;OlRXPqEIwnWZtxNbz4KqD6EVM8O6NlHOQRWVoLMzMrKQo6ZHWrV3q6wSFEXLegrSE4On7RmU6c5V&#10;ORGVcaLK0zKobDcZxxWtZ2j2FoUJ3Pjii11MXGQBlh2HUVayTgsCufXiooU6afOi51ZtcjOZur2Z&#10;bhhk5ra0d5J0yTkenrRNoyPIZPWrNrALZSqkCsqVOaqtsdSpBxSSI7jVIIWKZXPQjNOh8iVd6LuY&#10;+nOK524RhLIHVtxbg4rW0SN4wxY4GOh71pCq6lTlY50lThzJl+7h862aNTlmBHFYn9iTowBzjvx2&#10;q1fawYZtqLlge1WtPvzeA5PI6j0qZuniKnIxwVSnTJGjNrp+1OoU9O1c3LczrMSX4+vWusZQ6kHo&#10;RiqMujRuwJIx9adajKceSmxUakYt+0Q/T5SbQOwIwM8jrTJdZiRwhIyTjBNWGj2W5iU8AYGK5u5g&#10;dLghkZmPQ4706sp0VCwU4wqybZ00YgaMyKnJHX0pl1Z/boNrcDHBNQ6crx2uXPQZINUbrWHaUrGc&#10;KnJAq5TgoKT6mcac+f3RkWiusxBztHTitK8Y2tgQnLBT0+lO024N1GWNTSRo5w5AB45NOFOCi/Zh&#10;OUnJe0OXSZzIrbsknkd66S2kxahn4AGTmoRpkIlJAHsalvImFo6oCSVI4+lZ0ITptsurOFRpEJ1u&#10;F5FjZPkzir0QSYbo8KtcobObzFHOSemK6G0RrS03MfujJU+1FCq5SuwrU1GKSH31j9vTaCAV6H0q&#10;ja6I9vNukbdg5zVaTV5XnYx5VO49q2bW68+BSTQnSr1LpBNTo07CMGVSAD9apWbT/amDhgnqRWoS&#10;MdaTy+M10SjdnPCemoDrSk02lHWtESGKSnE8U2gzCiiikIKKKKACiiigAooooAKKKKACiiigAooo&#10;oAKKKKACiiigAooooAKKKKACiiigAooooAKKKKACiiigAooooAKKKKACiiigAooooAKKKKACiiig&#10;AooooAKKKKACiiigBRS7h6im5xzUTXS7woXGTiqTKROSMVV1EEwHaMkA9KsHtTGkjJKM65PGM1NT&#10;Y2jumYenCY3S5yAWHOPetq5uRZITJycZBqRIEReF+hqHVrY3NsFUFmIxgc1hCE6dPQuc41KmpRi1&#10;ktJypCscZPStSJi6bux71z9vps5lCMrBVPcVs37m208qpwdp/lWdKc0r1jSpCCdohfacl2q4YZ+v&#10;Sq1npq20hJG5hyD6VkJfXKOrMxxkV01uwNqsrdCOadKVKrPmsFVTpQsjL1lJCqk5Ze+KoaZFI90r&#10;xqQAwOAPetx763mfy2K47DI5qVbWOIB4htzSlSU6ntEHteSnZoi1C6NqikfebgiqFnrEktz5bZC5&#10;xzVrUbCS5AKncRzgc1RtNLlS4V3VlAIPIxSm5xqaDh7NUzc3FRk8D17VWnso7o5LAn0B61FrVy1v&#10;aqFB571j2moSefH82cMOM+9XVrRk/ZsilRk17S50VhZx2jnYPmPH0rK1SFxcMxyVHJrX80RxecSB&#10;xk5NQfbLa4OCynPbI5p1VBw9mFKVTnuZeiW8rXJdcrGDk59KualqBtHwD9K0I41A/dDaDxiqGqae&#10;1xgqpJHoOlROE6VFKJfPCrUvIZZas88iqe5ANapdV+8QB7msbTdLaOYM/wAuDnmpNauGj2hQeaUK&#10;k4U/3opxhOpamW5rC3vGz8pP1qWC3jtRsQYzxn0rE0ueUzfMTjPNbUk4iQu3QDPPeqpSpNe0sE1N&#10;P2Zh6pbyG5LLzjnIqfQrWSOVn5561eh1C2uXAKgknGM81cCIMmMbMc4ohSUp+0QSquMPZtGTqGpP&#10;FL5cZBY8Ae9S6bq0s+YZVQnp70zUtLaRhIgJY+g6VLpOl/ZT5kpG4+tSvbe2u9hr2fs9Ny3K4iX5&#10;yF+vGahfTrefEgIJPoaztaunMuzBCjox6VHo9zLJOFJO0Ec+tKpWjKpyWBUZRp+0TN2GNIY2RFzw&#10;enaufvbVzcnCNyeDitu6ulsV3ZHPUE0y21CC84wN316VpW9nUXIyKLlTftERaPavErl8hQDkHvVP&#10;UNWmacxQghR1ArejGBjsf1rHvtEeWcvE4UnqM1NanUVJKkVSnCVRuoiXSr77UGSQZYdPrV2R1jHz&#10;kL9Tiq2macLIkswLHvnpWTqs832pkJIQfxHpS9rOlRXtCVD21TkhojYfTYLgB1IYt6HNSvGFh8sH&#10;oMCsnQ55JHKs2FHc9K0LrUUs22Mu58cVrTnCUed9RVITUvZoxLuymac4Dc+gra06Jre1G5sYGcHr&#10;TrW/huxjaN38qshASO9TRoKm+dF1Kra9mznrvUJhcP5ROB1A9K1tNuzcwKWyD71XutD8ycujhc9R&#10;nmrtlbiyiZSNxxwamlCqqrbHUlScUktRZZ4Q21pF9wWGaYbS3m+ZUz6EVg6i7i5PUehrR0KSWYMr&#10;EgAcE96Ua0alTkaFKlKnT50y/PH5sBiJ7YFYMunytMqkNtBHata51VLaQx7fMfpxzipLW6julY4G&#10;4D8qVRU8Q+TsTTdSlHn7joE+yWhP90E1hT6hPJOzKcIOT710hTfGyn7pBFZk+h72DK4VQckZ61de&#10;nNcipl0akFJ+0LenzG4twW7VK19bQt8xBx1G7BNJHCLa2wvJx2rm755Bck7WA+lTUqujFIdOkpzZ&#10;09q7RXdvcQTxpdW3zQzw5WRO4w+V5HrmvZ4/i/oHxX0e30H4uabNf3EK+TZeOtNQNq9spG3bcj/l&#10;+Qej4cAHEhJrwvRiWhOQc46Uy41YRyFEyRnDFMEj/PvWVWNGUOdhCVRVORdDt/iR+zprvw70y31/&#10;TLu08ZfD+/cix8UaQS1u57xzKRuhlX+5Io/2TXIvHJZ6ccKw2cE4+6e2a6/4W/GLxH8NtTub3w5q&#10;K2wnj8q902aJZrK/h7xXELcTKwyMHaRnrivSpvBXgH4+COXwU9r8PvHM3yzeFtUuPL0u/kP/AD4T&#10;MWELseBDMwGSNrN0rOnF0FzLqb1Ze1ep81PeXMcuWLDIyAe4resJzcWoLnbx1PFTeKfh5qngbX7n&#10;RNd0670TUrF2Sezu4hHKDjOc/wAS45yOMVHNbiCxlRSA4jJx3HFa4bmTbMK/K0kRPqFur+XKUJ7E&#10;kYq1GIlUMiRHd3Ug4rkpCwbDKWY9K6PTRstFaQbR/tcVrRqqtNuwqlJQgkh+o25vY9uOB0OKybbS&#10;5BNhwwQHgkYBqzNrZSV12/KAa0LW6F3bA7TmlanWncL1KdPUj1KRrWwATg44rn0vZ43Rg4PIyM81&#10;000IvIvLJAwO9Z8ehIkpcsCo569adeE5VIezClUhGP7wvwy7bRZiODyc1A2pwMwyVJ/uk9adfgtZ&#10;FI+FVScDvXNlGeQAZDZpVajixwpwmdZGwCh44kTdxx1qtqVk10o2g7vX0qSGT7Lp6mQfMBkE1mHW&#10;XWQ5OFbjPatKs4clmZwpz57oLTSGhl3S5PPBPSrWtyPBaqEz06irVvL9phXBDfSnXMUdyojd1GPU&#10;0/ZWp2pMn2rlUuzm7S4dJY2ErsSwyK6R5kit1lYgZ6gmqUWlxwzbuCAcjHepNYhM1t+7B4HIFRSh&#10;Kkvf1Nak4VJJMb/atvctsKjbVuNUyBH8h7A9a5iOJgcAHd6V0VxILK3ikb5m8vr6cUqNVyk2xVaS&#10;joiDU9Me72lWyw9O1Q6dpRglLSn5gcgmoY9ZdZMnIB6GtpCJbdZOuetOCo1Z+06hNzpQ5TK1yaSJ&#10;V+b5T3rO0y5lW7Tn5SwyfxroLlIL1PLcqCvYmmQ6bDAA23pzUzpP2m441Iwp2sST3CxDcxG33PWo&#10;YdWiu5BFt74BqHXUaaKPy+B6Vl6baTC5UgHgg9KJzqKpydAhThKnc6XaIj0zjtWfqOlG4YSRfKT2&#10;9Kmv7z7DBz8zsMcdqo22sNJKi56kA1dWpCT9myKVOcV7RFzTNLWzyzuN596ztYeSWXYW+Udz0rcB&#10;DYY9P51HPbwXIbO3ODxmnOn7ns6ewoTcZ889WY2jPI0pTd8vQH1ravr5NMhUld7n0pttaR24wq4b&#10;qKoazFI5RwC4ByQBnNQ+ejRSRd6dapqT2uqw37Y2/Nn8qvAY4HIPp3rA0yzc3SuiMoLDcMdq0dVu&#10;XtiiJkMTgUU6v7u9QKtO75KexHqGhtNIJUYKc5I7irOl2S2ZbOCzcZ9KpWGpyLPsmOcnBzWyZUVd&#10;23j1opRhKXtERUc4pU2c3qvmPdMpbCjoTVrQzK7FSTgdD61oS2sN4+cCp7eKK2XCAZrOFGXtfaJl&#10;yrR5eRoqXeqJablePzCByBya9j+CV2PGfww+MvhQ/wCuTSbfxDaJ/EZbK6HmFR3/ANHmkzjoMnpX&#10;heq20izmRQXHU7RmvY/2OLeRfj3o9hcEra67bX2h3CNxuS5tJIgfpv2t+FY1p1G3B7XOqhGny36s&#10;89s55Le4jnjIEiMGUsMjIwR/SvWPG8fw0+MGpSeKrvXtU8I69eFGvrGTT/tcEkqqFDoV5UHGa8Ov&#10;bx40WJW2yGMZHcHGOfyqPRtVk84xzkkZxx1P0rrlWhVfIcTws7+0pO0loelePfhYvw7tdDu7LVYN&#10;d0XVIJLiy1K3j2eYejqw7FehHavJ79JWu5CSQMda+hvCm7x38CPEmg3GG1bw1MNaswDlhB9y4QDr&#10;tHDfWvGBBBdb2IGVyCPT/OR+da16XNG1MywdeS53U+KOhS8PvJh1ckKB371Je6uLeTaqk/Sr8EUc&#10;UZAAAIxmsHULCXzy6hmX1AzmsaqnRpJROiHJWqts1bDUVvFPHzAflVlojJGw/vDFUdDtPIJZlIz1&#10;BFVNQ1GVrtoolfbnbtUEknOMD3zxj1pOr7KnzVdyPZe0qclI+3/+CbvwiWXxP4l8e3EKta2Cf2VY&#10;tIMETSbWnYe4jMYHs7V6n/wUJ+JDeGvhNZ+FbOV4tQ8SXGZSeGFrD+8kyP8AakaJf90GvWf2Zvho&#10;fhN8FPCegTRk6n5ButTIHL3MjGR/xDMI/ogFfn3+2V8UIvHvxw1ZI7oz6Zon/EptSrBlPl5MjA+p&#10;dmB9gtfzNlMI8Xca1Md/y6o6r0Wi++V2fU15Sw+EVNfEfNV2XWZgyFmPAOO9bulh1thuPbkVMq2t&#10;7kqFLD0PSp4oAo2gjniv6ao0pU25pnzFatFpUzJu9Z2sVVThT1q/aXTXluO9Yl1pk+9gEcgv/dNa&#10;2l272sLFjjAzg96Kc5qeo6kKfJoWJ4lkjC5Hv7Vnroy+cGPTPBrP1C9ma4by22juPatTRLxp02yK&#10;WI6HHej2lKvU5Wh8kqVPnuT3SMLSSMA8KcH8K5vaVcb1LN2rqJ7yKNsSSIvqGYVHBHa3LOyqGwDy&#10;OaVakqkgp1XTWwlm5itAXG0f7XFZ8uuOJXQIdoB5xW1KEntmiAwcED61zkuj3HnH7209cCis6lOK&#10;UR0XCTbZvWjm8twetFxAlzH5TsAOnXmorW3e1tDg8gZxWHPfzC4bDcjmtJVfZQtUFGl7Sd6ZtR6R&#10;bw8hnOOelSamvm2JSM4VVPH4VHpTyXEZZjkDnFPnv7eJtjMozxgnmneCp6mfv+0OcWBiQACD24rp&#10;EY22mgyKSwBINJEttPyign1HarM0QuYDCCORgGop0PZrniVUq871MNtYkVh8p25rXgn+024bYc49&#10;Kw20W4FwVO7avfHFa4ia1sm2uMhScZ9qVFz5m6pVVQcUkLcxxTR7HcAHgjPIFQxaTaxkMhckHI47&#10;1gveTGUljj610WmymS0BbjjqaKU4Vp3YqsZ0YWTGazEXtQFBY46DmsO3gYyKADuyK3pNXhtm2MUd&#10;unJqxDNHKm9Y4st1KkcVMqcalTcqNSVOnsQzyDT7FHOC/bNZkWuXJl5RQjHG6ti9tReQFCQOMKT6&#10;1ipokyygMTtU5+tViPac8fZBSVNxvU3NwODAjg5LelQ3KRTqAXTPdc80283W1iAgJIBPFc8biUSq&#10;wJJJGR3qatdwioz1M6NHmbZ0NvYR2xLqvXviodZi3xIUG7HPHNXbOb/RA0vyqBn5uKpjWYTceWyj&#10;bnA962lGnyWFDn57mbp9nI1yrmN8Bgc7TWtqVx9iiUoRuPbNWVkVxmMbR6etV7+yN2g7Mf0rOnT9&#10;lRkol+156mpmWmqTNcYJ4J5rbSUBd7cAc81j2+hSQy72bAHPPer2q7obNQoPI64opucFeoOpGE5J&#10;UySVLe7PJUE8YzUkVtFagqAA2K5iKeXzBhskHtXTtMLeJJZeQU5P4UUJxqSbYq0JUtEZWtWksu1l&#10;yQDnioNLspROrkNgEHpWmmtRTMEZBsFXEKOA0Y2jt70ezpyn7RD9pUhD2bM/Vr14QqqdrHgVS0+/&#10;kWcJIc7iBmtTUtP+2qAPv/yqra6QYGBc5YHNKcK0ql6b0BSgqZoswiAd/lUc88VDJ9mu+rJn6iqm&#10;uNIkChG3Y6gc1nWErPNGME/MM/nSnXaqez6BSoycfaXOltoo7dRhce9Y2p2bfaDJGpYn0Ga07q5F&#10;tACT0GcHvVWLWEmIXZgnjNa1/ZtezZnT9ope0IdEsHimLyArnruGKNXvnWXylOB0B7Vqx4C5JwOx&#10;NUr3TRebsHBI4NZypWhakEJ81a8inpWoytL5UuTngH1rXeVbf5pCABz8xxVGy0oWpBLBmByDnpVX&#10;XWmR04ZlJ5wKfNOlRXPqaOMKtT3NDVVrW9OQFJ9jUuI4lKqOegrntJeR7pQoZRuGcjtWxd362YIZ&#10;dzdjV06kHH2jM6lOSlyIzL3SpTMZFDMT6CrmkWL2pLNkbuoNLbasJ3VcDJOK0Qw7HNTTpwlL2iKq&#10;TqOPIzn9QupmuzGj7BnAycVb0a6dnaOU7u1WLzSVnPmAjcf0qazsEswDw7HuOcVlClV9q3fQcqkH&#10;SSCW/hgfBwMdiaEltr7JQAsPTnFY+qo32knaxX6UaHBK1wSMoue/Gat1W6nI9hqklT5+purHgFQM&#10;54wKxLzRHecshK56jvVu/wBRNs5VG+b+VN0vUzNIVf52bgVdWVOrL2bIpRqUl7RFjT7F7aIjOOO9&#10;Y95fSNcvHvAx3JrpGkCfe49jVB9LhmkaTAOetRUoylHkgyqU4Rlzz1IdEneUOsp3AA4NWJ9RSBsF&#10;1x3Gant7eO2jZVHUVz+oRt9qJKErn0onKdGikhxjCtO7Oht5Le5UOFwex96leIPGw6ggiszQoHj3&#10;M5yrD5V7ii+1Q28hRDk9wDWsKkI0+dmbg3U5EV5NCllmYoSqn1rXs7dbSARthieM+lV9O1E3R25y&#10;3cDrV1+G5/KqpU4Ne0pDrVJtezZkT3UoutgRiucZArVjctCM8H0pGSNjnbyKAOtVCnJSbZlUcXFJ&#10;IKKKKs5wooooAKKM0ZpgFFFFIAooooAKKKKACiiigAooooAKKKKACiiigAooooAKKKKACiiigAoo&#10;ooAKKKKACiiigAooooAKKKKACiiigAooooAKKKKACiiigAooooAKKKKACiiigAopcUYoGJnHvTfL&#10;Rzu24I5FOpQCSMDNADJM7GPQ4Nc3ctK1wcNyT1rqeFI38DuDUS29vNI+E6559KirCVSK1OulUjBb&#10;DLAvFZgy8nHGaqT62Inwq7iOwrTZFMWzI+XpXMXVrOL1yIZCD32muas6lKKSLpqnVk2zftrxbiPe&#10;FJYjp6VLLAtzEAecdRVWxiNvbByDu7jvWRd6lcC5by87RyQPSrnWUIfvSY0uap+7L8ehiO43uweP&#10;PCg9KtXqn7K6x8Kqnj14qPS7s3EeX4OO9WJLiFJNkkiKf7pYA4qoxh7Pmhpcmcpupy9jlmLs4xw2&#10;eM10di7QWReU5wM806K3t5ZS4j3D1AzSzwG4hkRflG0gA9+KzpUJU22maVakaiSZnnXDFIcIdp4z&#10;WtDeLdW4O3mucOl3EjhCjgDuVOK3LcGxs2DKWIUnOKzozqOTch1YQUUoj7m1W9jCvgAetU7bRo45&#10;S/B2849az7rUZWYsj8LzgGtjTpjNbq/VjWkKlKtPYJKdGAusRF7UCPgAciucVWWQBQd2e1dHNewg&#10;4aROuMbhz7VJDbWrJ5iKD6kdqU6SqVNAp1XTWqGPP9hsUZxlyPyrOi1lzI2TgHua1ry1F1blM8Yw&#10;DXPx6VN9p2lW2A9cHBp1XUpzikFJU5Qk2b1sTNHvwcdjSXNnFdKoZwD0IzzSzk2mn4XqFJ+lc1/a&#10;c63IJJAyPxq6laFOKjNXIp0ZVJNwdjetdLtreQtvY7ecHvTdeBeFDHwo5Iq1AQ9qsrcE9aha/t5Z&#10;RG7ouDwGYCiag4WFF1Oe5hWcbC4UgEHIwa3bu7+w2uW+ZmHWrAjUjKrEV9VINVtRtDdxlQDwOOKi&#10;NGdGnaJpKanJcxQh1h3ZQc4JxWzkyQKcGsCz0iYzEOrKF5BYYFaeol7a0UBsjHaooVJwX70VWnCT&#10;tTJLvTo7tBkjPpmm2unJbj5SMj0rAhu2ExIaQ456Gumt2BsxIxC5HJJxirpVKVWV2h1VOlFRRla1&#10;BJvjYglAQT9Kh02EyXSlBhQwyK1RqUBbY5R8Hg5GKuKmEEkSxgN12kUSoKpUumHtHGHs2ihql6bV&#10;VVSAT05qpp2rsZ/Lk+Ysduau6lYfa1BAyw7DrVGx0ho5t7nbtOeeKU/bRqFx5FTNsqEXceF9TVSe&#10;0gvDzg596r67NLBbKFbIPpWXY3kzTRgk4LDP50qlaMpezsY0qMre0ubsFpFbKVUVn6zAXu0YDI24&#10;yOlaDzrCu9zhRzzUS6pb3TqrhVXIwxOBWtVQcfZipual7QztGtZEuSWyBnuKsajftbuVQ/N2x61q&#10;kRouUAOehFZ+pab9oCsnLk847e9ZyhOlC0TSNSFSd5EWk6mXlKS8u3AzWs7rHy5AHuay9P0o2sm6&#10;TJxyCai126eNkUZAY4zRGrOhT56m4pwhWqfuy/LbW942QVP0NSwwpboQoxx1rC0mdxcqpbgsBW5c&#10;XK2/3iAPQnrTpThUXtGZ1ac0+RGDqljKs/mLkknsK0NDtHi+eTIz1BqzFfxXrCPaM9B9atoojIXq&#10;fSnShBS9ojWdSTh7NoxdTv5Wn8uLIANS6LqDTO8coJIHBNSalojTsZImAb0B5o0rTvsjEsdzmpXt&#10;fbXewc1L2Om5eeRIuXIUe5xUJt7e8O4FWPXg1l6xcyeZsIKjsTxTNGaT7QgzlSwFE8QpVPZ2BUZK&#10;n7S5vQqLdCEU5xwRXP3mmyw3bFAWVuSQM1tXt6tox+YEjnbnk0y11WK7+Vl2seOaKip1JezZFJ1K&#10;a50Q6Ram2V3KkEjoRVK5vJri4eISeWvQknFboBVhgE5PpWXf6G08zSI2wntTq0ZqNqZpSnBy56h6&#10;94M/aIg8UeHLXwn8XNIk8beF7KPy7LU1kWPW9KhXoLefBUoO8Mm5eONp5q944+A8tl4al8X+C9Wh&#10;+IHgaGNpLvULCNhfaTxkR6hActBgfxDKNjOVFeO6fpv2BQc7mP8Ad5Ip+geO/Enw48XW/iDwzq15&#10;oWr25AiurVuevQhuHX1VxtI4ziuWdOeFgpwOiM4YibgxggtbgZXGTwCD3qZk8yAIPu4wD617Jpni&#10;D4dftAXBGtJZ/Crx20Z3azbxuPD+qzkfK9zGu02blsEvCDH1LBRzXBfFj4feJ/hBrVtp3ibRXsrm&#10;8i860lXbNa3cX8M0E6/LMD1BByO9b0sVCUbT92RzzoTTtF3POLrTZvPIAYg8dK2tPt2tbTLHG0ZI&#10;NMsb9bxwu3L9cDr9a0CA3ynoeK0o04JuaIrVJtKDObu7+UzsyNgDtmtPSZHuF3McgdqZLoQmnLK6&#10;hRyQTV60tltVwCKypQrKq2yqjhyIZPfQR5BK46HmmJBbyKrooJbuO1YGos25xyCX4zWtoCvImHbh&#10;ecHvVxrqpU5GglSdOnzpl+4iE8Bi7YIrDfSZGk2EHaD6Vfv9WEEuxF3EdQKnsL9btT8vzDr7VpU9&#10;nUlydgpupTjz9wijNpaMFBBCn8KwJL6Zp2IJYD05rqnUOhB5DDFZtx4ewwlRwOclc1nWpzlG1MVG&#10;pCLftCfT5TLbh37c806bU4EbaWXntkUvlG3tiqjPB6VzdzG5uCSrfTFOrKdFRsOlSVabbOkjjt5B&#10;vjXLHuO1F5AbqBo8H7pFVtIZkhJZSMDPIqK71oxSBEXOTjI7VftIRp8z6mfJN1OVdCsmkS7wHVgo&#10;PBIrYuc2+nkR8kKTx9KLS7W7iHzAkdQDU7xqyFSQARjrThThCLlHqTUqTk/eORN5Ksgbdk55Heuo&#10;s5POtQz/ACrjqeKoroqCfcw+XP51cuoSbR0jyFVScevFc9GnOm256m9ZwqcqIn1e1yYmCsegbNWr&#10;eOIR748MT/d5rklikaY5RgewxXT6eTDaAv8AJgZ54rShXc5uLWxNemoxSQ2/sTeJ8qkt6AVmWujP&#10;HcZII2nPIp82uSQ3JCZIz2rVsZ/tMYkyDuODR+5rVLjtOjTsV9VYwWqgZx3Irn4bkrPndJ14HrXU&#10;3Mazlo3YAY7mqq6Ggw4xgc5pVKcqz/dsdGcVHVFxZVjjjnkIVSnOeKpJrUDzlSo2jv607Ugz2oiU&#10;FgB2Gawlt5FcAIxOegFOtVdOcaaWgUqdOSOqUIU8yEbd1Vb7S3vUBD/P/KkWZrezXIwVGSD2rO/t&#10;qWOXOCFPfHFXVnDlszOnTnzXRNZaM0EpaRwxXnrUmteYIo9jFUzzj0q7av5yK4538cU+a3inykzB&#10;R7nBp+zSp2psSqtVL1NTm7GUrcDa0jc1vTzi3hSQnBPJFMh0m3gZnUSYHIJHFN1aLzbYBBvIHRea&#10;56cJ06Umi6k4VKmoi6vBIwBUcmvYf2VLOS8/aG8AlCU+y6g97I56eVBBLI3PphTXgcMEmSVU7hzy&#10;OB9a+ivgtKvw++H/AMR/ibKjJ9i0uXw/oLSDaJNRvlMTbSfvGO289yByMgmojXfsZTq7s3VJKpFR&#10;PFNS08ahKJo12O24MD/DknGfTvUNhpAspDJIQSvI98VQtdRmhdRI+QFCsc/eIBGf1rfjPnpHkEk4&#10;wO5rop+yqapEVZTpncfBDxOnhz4vaLFesH0nVS2l3qk/K8U6+Wc+25gfwrgvEmgXXhHx/rmgzEs9&#10;jeywSDHOEYrn6EBSK2vB2lS+KPGWi6fp6tNevfRRxiEFmV94HQeldN8e5LS/+MnjC9tGQie+dfMR&#10;gQdm3Jz74NU6cqjucUKkaeIdP+aF/wATz++vEtoVyuPrVS31mO6cRFNuTgE1FrcMjpEVy4yPu81n&#10;2FtN9qUmJwNw5Kmuac6iqezR106cZU7tnTg+SpZSMgZBJ4r1D9lf4RQ/FD4/eH7KWJpdM0+T+07p&#10;CuQ8EOGCn3Z9vHoRXj9/dm2jHIXHdjgD61+g3/BN/wCHE+kfDjWfGOoRiO+16f7JaSyDaYbaBiGP&#10;PTfKXHvtWvj+Oc6jlOT15y/iSSjH1fX/AMBudOW0Jyq8x9GfHb4lJ8JvhL4l8TbQt7a2vl2cecZn&#10;f5I//H3B/wCAmvxg1155L6Tzpmlfcf37H7+WLOxPqWP5CvvT/go58S0kbw14Gsp2UEf2te/N/CMx&#10;wK3pyJ25/wBg9xXw/LFbTttaRJCeOGBr5Tw0yWWFyJ4qtpVxEnL/ALdWkV6PV/M7MfiL4lR6Iy9B&#10;WQXXOShPXsa0r/UltGYIMkdhVi3hithtQAe/pWVrFjIW3xneT/d5r9icJ0aKSPIvTrTuy3Z6r9r4&#10;KkH3FXTgLk9KxdHs5UfMgZef4hiptYvmh2oh5JxxShV9nT56m5E6XPV5KewlxoXny+arAKeozVu0&#10;tBbKVQ89qy9M1KSa48t3xzgA962WcRjLME92OK1oqm17Quspxfs2c/qTmO5YSAknjNaGhbgD8pKn&#10;virZWyuc7njlb/ZYGpiiwxKIl2isoUZe1dRMJVYuHs2ihe6qtvLtRdzDsOTU2n6mLwEEfMOo9Ky7&#10;/T5jceagLEn+EZq3oenyQzF5MrnqG4ojOp7ZwZpONP2JrEfLzwp7ms6bRojKXDA7vQ1V1q5lMpjS&#10;QIo6ZOKXQ7x3YxysCeg5qZThOr7OoQoSp0+dM1rW3FvCyqQCQRXOX6mO6+dSST1xXSPNHH991X6n&#10;FQmWznOCFkb2INa1qaqL2ZnRqOm+exV0QYV+CeDx60y81cwSlEQkjsB0rTSNUxsHl+gPFYmqadN9&#10;oMkYZ8/3RmoqqpSpJRNKXJVnqaNhfteKQfvDqKsvGPLIb5QRjJ4qho9i0KszHYxH8XFVNVvZRIYt&#10;+B0BJo9pyU+aruZ+y9rU5YFuTR45CDkVdNsIbRkQ5JUgYrM0G6eVnRzuwOvWtC4vIoGKu4HGSM84&#10;rSmqajz9xVFNy5Oxzk8TRzlXRmY8DjvW1pamOBtwK4HfirFu9vdg+SEcAcknJFTiBdpUMORjrUU6&#10;Cpy9pE0qV3NKEjHutaYS7FQ4U8ECr1ldteRMeSQOlZ9zpEonJUMQe4FX7Sxa0hJDckcisaUq3tXc&#10;ufI46FqUK8Sq5C54OTiqSaOgm35+Xru7Vk3t7OLhkYlVHQmtXR53uYyHb5QPzrWM41J8liZQlTp8&#10;yZYuVLW7RqNwCnpzXOywO0oCqd2eOK6OTUYLcldy5HbPNPt2tLobl2lz1welXUpxqPcmnJ01doq2&#10;oe1syZPvAcZqhPrTq4A5HetqWITBo8jb0zWJNo7eecZK+1RWjUSSpFUXCUm2bFpcG7tgetOndJlE&#10;bsAF7E1DDGbW0IXqBWBPdy+ew3c+lXOt7KFqg6dL2k709Dei02GJ/MAyDTtViN1a7I+ijoKi00vN&#10;ApJzjqKfLqUUTEDBweeaLwVPmfUxtN1DAjtJfNCAnJOK6FpTaWGD8zqM5HapoBbzJ5iIC2O3ah7c&#10;XMbpkDcCM+lTTp8kdC6lX2j5GYC6vOs245x1ret5vOt1kHzE9QKxl0N/tBUuNg79jWnIhs7JxHyQ&#10;h6fSlh3NN3KrKEklEdI8ExKMVyeMZpRpsNuoeMBmPpXMzTSqRJk7upHcV0emmSSzEjttAGcniilV&#10;jWnytbBUpSoxVmM1eHzrYBeWA6DtWNaWE0ky7VYjIzgdK111WOKRlIEmeOOatQyIyeZFgZ4IFJU4&#10;1ql7h7SVOOxBfzmzswmNz4wMVjQ6nPvUHIGea372z+2RZHUD8qzLfQHMu5mwvuetFSM5S/dhSlTU&#10;f3m5qKf9HU5wzCmNPbzARyFSw6c1HqZaGxygJZQVwPSudDSqyuCSxP3R1pVavK7DhS59TqYLWKDc&#10;yYJYYz6VQ1ewklQMuW+nNXomCWCyP8rYyQeDVJ9ZywRl2pnG49K1qKnyWM6Snz3KWm2Escwd1ZcH&#10;PzDFaOqXD2kS7M7m44q1ApmUMoLA9COaLyx+2rs3bGHQnjFV7BRp+6yva81S8jGs9Rma4RHJGWAO&#10;frXQCRYl3MQB71l22hNay75HDYOQc0/W5WS3XYC2Ou3nFY0ZTo0Ze0CcYVan7ssvJbXjbQyE9MAi&#10;pERLZSFGPeuWtp3WTKAlj6V0UlwLWyjeb7x9adGrGqrtE1aUotJFDVNOZ2EiHeT2Xml0fT2jlDOp&#10;Q5yMjFSW+sK8hVo9iHgM3ArRjO4Ky8jPUUQpwnP2iKnOpCHs2Y+tXEsMwAOee1R6bfSPNGhcfMwB&#10;Gfete60wXZJbg9iahstJS2lOcM3Y+9JU6vtr3HCpT9naxZnmW2+ZiABzyagS6tb1gPl3exqjrqyA&#10;qucjPOKp6Uji6XCsQGHIFE6jVX2Y1QUaftEdNEqRghRj39KyNR0iQymVctn0Gav6hdpZxAhhubjb&#10;nmqtrrgnYRtgdhk1dWVOT9mzOl7SK9ohdI05rPMrHDdcGn61etaIjDvV5MSIckDPSkmhiuI9kke/&#10;b7VXs7Q5KRKd589TUp6XctdpuIJq8eBTIYkhGIxsX0pZDnOOa2pKSh+81Jk48zEooXoaKZzhQelF&#10;B6UwG0DrRigDmtCh1FFFZEBRRRQAUUUUAFFFFABRRRQAUUUUAFFFFABRRRQAUUUUAFFFFABRRRQA&#10;UUUUAFFFFABRRRQAUUUUAFFFFABRRRQAUUUUAFFFFABRRRQAUUUUAFKOtJRQMfmjNMop3NBGGWH1&#10;qWMH6GmZxTgxP+NAzH1ieaGXAJqTRHklJDnGfWtGWGKUHzE3E96akccCEKOccEVzxpy59zV1IuHJ&#10;YivdSSxLRldz47VHaajHd9cBvSqet2cpuFlXLgpzgZpmi2rrKC6MvPcYrJzqOpydDTkpqnzrc2hj&#10;IHXPasu80Yyzl0cJnqCaTVb9raYKh5zjik03UzJIUl5ZvlGaJ1KM5ezqLUmnCdJc6L9jbrZxFCNx&#10;IxkVg6lukuC5+U52jPpXShljGWIA96ryW1vetwQx9jmrr004+zuKlUcZc9inoDSsSGztH61YvdUW&#10;CQqoyw7DrVyGNLVSqjafesDVLKcXHmIGbcewzUzU6NJWLg6daq2zZsdQS7Vsj5gOfarJTzFwR8rc&#10;Z7Vk6NZyW7b3BAPUEdqZqmpStMY4cqo9Kv2vJT56gey9pU5KQT6DunLK4VPT1rRjgFtbbFIBx+VU&#10;NG1JpmaKUEnGBmtCaVIVJkYKP9o4zU0owUfaIVVzcvZs5iYtGzBlJYuMHFbWib1sX3nHPQ8ZqYWs&#10;F0NwKn6HNWCiJBsUckYop0ZU5c6ZU60ZpQaM6410xy+UEOAav2N6t0hOPmArn7zT5vtBIDHnjArZ&#10;0iye3i3scE9QaVKc/au5dSEOTQvOgkRt/wB0jn6VlroaJPvYgox+UelUtQvrh7l442KqK0NFvjMh&#10;jkG5gOD70vaUqlTksSoTp0+ddS1PEY7R417KcH8K5dwySsGUsx4Bx3rq5LuNAwd1HHIJpkUFrdjc&#10;AM9jRUpKo7dQpzdNXZDp0bx2geQ7QBnB4qnJrpWZlCnA74rVZMxvETjggZrn5tKm88gKxB9BTrup&#10;S5FEVNU6km5G9YStdx7iDj1pzwJdbkZgMDjJqKyieztTkkBRkg1jXV5K1wzI2FXkjNVKr7KHNU3Z&#10;EaXtJ3pmlFoqpKW3qwHOAetTaomLPbGcccr3pNJma6TODmn3N9BbPslwW6cmqUYOmLmqe0ObjjYu&#10;Bg5z0roxK1vYISMYGeacsMEib0TO7uO1PmiFxCYs8Yxmop0JQV0yqlXnauYp1uSOViM49a2YHNxb&#10;pJ1LdawW0iX7QVIbaO+OtbTD7NYBRwQOcdRSozm5NyNKyg4qw65t1ukEbkAD1qOPSI4MOCCBzx3r&#10;Bku9sxO9/bPeug0+4M1qCwohOnWnexE4Spw3Idah8+1Hl8ADkCsG1QySqhHAYV0E+pwRPtLJn0LC&#10;p4gjJuSKM7uMrzilKkq9S9xwqOFPYiuJRa2aknaRyM1lxaw/m/NkKTjJ4Fa97afbICnQgHFYy6DP&#10;5i79wRTnkcGjEOp7SPsx0lTteobwfzrdSDnPcVBNFbXQEc3JHcdRSXrGzsgI+SB2rB+0y71bdkk8&#10;jvRWrRhFKauEKXPLmhobtrZR2znygNp/ifg1V1q1chTnI9avWzbrUPJ8gHPzcVGdbt9widA46Ait&#10;JKnyWMoOpz3MfTLaU3AKkkgg8VsajefYYQScyEdfSrCGEbXhTaW7VX1SyN5GcAlsdAOaj2fsqdol&#10;uqp1PeMyz1aVpss2BnvW4mDF5gI5HWsa20ZonUsDgEZBHWr2sM1var5YK8cCihKcFeqFSMJu1Mmm&#10;jtbmMK5Vn6cEcUQ20dofkXkc8VzgmmQhxknPIHNdMkqiJJmIxs55opzjVldoKkJUo2Rn61bM4SRF&#10;JJ9BVLSrKVrpSQ2AwJ4rUOtRSOFKAqDVxQhUSRDaW7dzR7BSn7RMbnKnTs0U9XvGtlVEbDHgfWs/&#10;TtUkNwElbJY45rUv9O+3KOzjp7VTs9HNvKTJyRzmsp+19pqXCUFTNUyLGmWYL6EnFQMlrccSMrMe&#10;+RVTXC8cEYVTg8ZxWTbvILiIA5G4Zx9a0q4hJ+ztoRSpJr2h08dvFAu1RweNwrtfBvxx1jwhp03h&#10;zV9Nt/Hvw/nfdc+FNb8ySNm6GS1nwJLWTHR4sc43AiuHkuVhgDOQAOcHvVKDXYnuNrrtXOAc0V4U&#10;akfZvQdBzpy50e2S/ALSfiDbSeIvgzql74gtY42l1DwhqbBNasXwSQiEAX8S9pYgXHGUXrXiOq3M&#10;9rM0TI0bhjGQwwQwOCD7g1t6Tf3ej31pf6dfzWGo2zfuLy1laGWPngqwI5HUV7BffEXwZ8fEitPi&#10;xZy6B4mVVitvH2jWwlmIHAOpWoGLsesqFJsD+PpXNKnXwsLU/eOiM4Vp+9ofPuk6hJJMEz5hfgY5&#10;rWeZIDl2AxzgnGa7Lx/8A/EHwkez1TVTb6x4e1Qh9N1zSZBc2Nyo+6RIPuP6xttYejV5xr0jrNt2&#10;npuPH8Pr9K6IVZRoqV9TOpRUqnIi+UtNQPRS3bBqxDHHbIVVcHHWuc0uVxcbRkcjn0zXQXlyLGAE&#10;/vGPXHNbUpxcfaGNWEk/ZoxNQ0+Xzy6ZYn05rQ0WweDLsDz1FFvq8U7BMAFjjrWkp2rxyKilTpyl&#10;7RBVnUcfZsw9U1CT7R5UZ2YOOasaNeyzO8cxyQOKW/0oXL70OXPp2qex0z7CoJcMx7g9KmEavtW2&#10;9B81L2KSWpZeeOHl2UY5wTVaJrW8kYgDPaszWfMEvB3DvinaKW80ZU4z3FJ13Kp7NgqSjT5zaSEK&#10;jIpHzDFc/eaZKLklFZsf3RmtS+1VbWQKBznpTLHUxPKQRgnjmnUVOpL2bCkp017RD9LtvssJdgVO&#10;OQeKyb+9uJJ3RCUXsTxXSkA8Hvx9azL7QzcNuRwuOcZoq0Zcvs6bClUg53qDdFupJlKSEsQODV2S&#10;8jgzvdRjqCaSytFsIiOGZhjI7ViahE4uSxJK559xTnKdGikghGE6rNrbbSqJEAJPcVNLF5kG0HJI&#10;xxWX4e3CSQyKShB2jFSX+r/ZnKIuWHYdauNaMafOyORuryIz5tHnEzYR+e+DW1aRf2famLG4ld2R&#10;2NQadqTXhweWHYda0DtbhiFPvU0acE/aIdWpPm5Gcvd38vnvhuR2rc0u4lnthk59RUc2jRmQuCDu&#10;qzb2/wBmiYLxx1pUKc1UbZpUqQcdCKXUoYpArFQc8qTzU8bW7jfGoZvbnFc3dK32p9ykk8A471qa&#10;JG6BtxwMdD3ohVdSfKyZUlGHOmX7m38+FlzjepAJ96xDos/mBWzsB/Orl1rIWQxjgrVrT7z7WpOQ&#10;cdcUpOGIqcvYKbqU4jpYza6fhMkgH7vUVzc94zyg75NwOQDXXMgJCN8u/jnvWcdGhlmbDqcehp4i&#10;jKSXs2aUakIyftCxpskktoryZ9cHv7VHJq8ALKuAw4JHO2pjCfsrRRt0GAwzwfwrovhr+z14z+Kd&#10;pdalb6fDpXhW0cfbPE2vzfZLCAZ+ZvMfG8gZOxMscYAJrPEV/YRsTQpfWHL1HeAvB2s/EfxXp+i+&#10;GbCK/vbkFlkl+WJVX78kjdFjTq7HhQCSQBXb/tAeJNCubTR/hp4LvPt3gzwqZTHqLHY+r6kwAur5&#10;17A48uMHokf+3UniD4jaD8O/BV/4H+Ft7cXEV6VXX/GVxC9tda0R8xhgU/Nb2gYfcOGk6uf4a8Nn&#10;12WE+REdlsrFUjTgjuSSeSDWDbqRVWp8PY0cZRm6dHdDYPD7mf8AePhQc5PQ1p3rGCyDJkso2/L1&#10;A9adZ3X2uJect6CnSEBwrYBJxhq74QhCPPT0uc8pyb/enp+h36fAf4T6d4hihWbx54qgkWwklHOn&#10;6eQQ0ir1Lvzhu1eaPdfaU+2TOzSNueVpDjcT1PNenftJ6asnjjRtMJ8u10zQrKG1VfugbN5H45Ne&#10;UXiE2skQBOFOAO/FXGE6auc1LkqxVX7T39OiITrMMjiPaAucZq4ssSxlhjGODniuW+zvu27SG9x0&#10;ro7Yra2arINzgZIAyfyrClUcpPm0OurSUUkjT0bwffeOfEuleH9PhaXU9RuktIYtpJ3s2OR1wOSf&#10;QA1+yXgvwzpvwv8AAek+H7RoYdI0XT0gE0jBQyxxkvI5PQkpKxJr4h/4J0fB2fXdY1H4matCRptm&#10;HstKWUfNJOwxJNHn7wSIBAwzlmb0r3L9uP4tt4B+E76LbTImveKS9nB5TgmK2TH2h8D2CAH/AGn9&#10;6/m3jrGz4o4hoZHl+sYWUv8AF1f3H0uCp/VMPOdTc/P39oX4i3PxP+JXibxK+UhvL1kghbrDbx4S&#10;BMdjsAJHqWryezuj9oOOSD0FdM727KyHcxY/N5nUt61BFpUEEhkCjn9a/oalgFhqUKVL4IxUV8j5&#10;1V4tSlUWrJTJ5Nqsz8A9c1Tg1tJpyhTapOAx6VPq6Nc2wSMEYH3e5rBisZt4XDA59K66s6kZxsTS&#10;p05LU6decEc56Yqneaabtj/C3qe1S+b9isQGGXx19KyF1Sbz8lvlJ5rSdSmopVNTKnTnzXRcsdFF&#10;pLvkOSDkGk1qVtgABIPGRWpbuJ4UYkYqOU287lGKgD1NOVODhaGgRqT571DnNLLfalABI3DOK6G9&#10;uhawgntyB602GyhtmLoAc9xUWtwGaGMoCx7Y5rKEJ0aMlEtzhXnqRwa1HM4TZtYnFX1csflGfpXN&#10;2NnMLkFgwwwJyK3rx/sdsGBwxHFOhUmo3qhVpwTtEiutLF6xJIDU7TdNW0kO4bj2IrIh1OcT5OcZ&#10;roFmIt1fOC1OlKlVl7WwVVOEVFmRrblZCADVXSQ7XK/KfvDnFbfm20pKSFC546jinW1vHEzFRwRw&#10;1KVGU6ntEy/bRhD2dgv9QSzjCsm5uxqrbauJ5FQjBYgUmsWMkqqVJb0xzVDTNPlW5DMrDawPIpTn&#10;UVTkHBQVPn6nRbAQeao3OlLdtu6kc8Uatcm0iG3q3FZdhqkwuVUtgMwHNXUrQb9nUIpQlFe0Naz0&#10;8WO4r3FZmrKf7QD7SUC8nHFbwlAjLNwAO9VRLb3bbVZGf03CnVhBw9mFOo1L2hmaGWN0duVQnoe9&#10;aF/qSWrlVHI7VbiXyhtCRg+3asjVtNeSTdH87HqF5qHCdGikhKcK1S8ixpmsm8laNkI7DIrSI5we&#10;M8c1jaPpskUoZ8pg5+bil1i5mhkwrcngGtIVfZ0+eruOdOE6n7os3Wlx3MnJFWbWzS0QhSOnrWLp&#10;d/L54jkO4scVtySLbjfIQAOeTiik4SXOTVU0+Q52+jYXjNtOPpV7QY2RpDsOMHtWhHPZ3rAgKx9A&#10;c1YCqhxENntU0qCUvaIcqt4+zZk3usGCTYqEnoQBU9hqQugVCHd3wOlU9Q0uVpjIoLE88DNWtI01&#10;7cl2+Un+9xUc9T2xouT2ehef5AC42r78VUOkwyuXGDu9Ko6veTCby93yg0mj3kss/ls2BnAzSnWh&#10;UqclQiNOSp89zXhiFphAwGeK5u7t5vOk4bluOOtdJPfRWmRKBkdzTYrm2vQSoUt7HpRWpxqr2dyK&#10;MnTbnbcg0ZHhiLPkADJB71Su9Tf7S3k5wOoFbQQIMdQaxb7RZ3nMkQIBPPFVOE6VJRiXTcJybZe0&#10;65+1Idx+YDJHerTBWGHOEPBPtUGj2H2FHaQgkjFY2qXU5u2RW2R578ZrT2vsafNU3CNL2tTlgai6&#10;XZNKW3MfTPQ1Zmh3W7Rp8qhTxWfoN0ZWZHBYjoavz3iQEgsvHYmim4KPP3FUU3Lk7HOSWkqXGBkZ&#10;OBW/pS/ZdNbzFJYHPIpYri3vDlQCw54PSrAX5dp+63FRSoKm3NCq1XNKDMK51SYTMY2wo6j2rXsL&#10;k3MCknn0rMutDkmmYplVrUsYBZW+z7z44PpWVNVlPUqfsXBcu4szxnKs6gHg5NNTTYDh1APcEVz1&#10;5PKXdd2Dv6VsaG8k0e1mwB0zRGcalTkaCVOVOHNcuX8WbVlHdSK502U0rbcNtHtXQT6rFauUIEh7&#10;gc0+CaO8RmRNuBnFVUpxqO1x06kqcb2GRObTTh/CwGeaxTqk/nM3JUck9q37mIyQhSCAeCTWRP4f&#10;lLqyviPPI9RV16c1yKkVRqU226pqWdwbqBWPIHNJcTQMGQlRkY5NN8s2lmyJydp6VzM08xnbJOR2&#10;qalXkilPUmnSVSd4aHRx6dBEodMHPoaTVbdrq2VApOOmBT9LcNZgvxx3qvNriq+0AbVPWtLwVOzF&#10;y1HO6MuGymaQI4YBfUVt3TNaaeAuQccVJbzRTxlxgsR2NPubc3duVPHykAmop0uWL5RVKvNJcxgJ&#10;qNyrAsxwK37aTfbpJnBPU1lrobqclwR9a0Lxfs2mkR/MwU8Dr0p0OenG9QKrhP8Ahiyz2xJVysje&#10;xzQLaOECSIBQa5dml3Kd3zE9O9dPBOIdPVpeSBnJpUqsasrtDqUZQgrMr6naG4UFQWYdlGazrLT3&#10;+0gtGwwR1FXpNeSJhhOCetaFvcJNFvAyWFJQp1qlw56lOnZle/kNvBhTg44rIs76c3KgycEjIzW/&#10;cWq3KAEg46+1U4dIRJg/YHINOpTnKX7sVOpFRZcR9y5NLtYAEggHuRRs28DkVTto7gXTmQkxdhXR&#10;zOOhzW51dlyilxQOtaGQYpKeelMoAKKKKQgooooAKKKKACiiigAooooAKKKKACiiigAooooAKKKK&#10;ACiiigAooooAKKKKACiiigAooooAKKKKACiiigAooooAKKKKACiiigAooooAKKKKACiiigAooooA&#10;KKKKBhTJJCiNgcYNPo/X60GlylaXTyuVYEDtmrhIQZbge9PDMqkeWgz3FQajG0tqyp94qQD6VCvT&#10;TLVqjFivYbpzGCpK9gasErGvCkHtxXM2dvMLlVCspBGXI4Nb89x9kgy/zEDOazpVbq7Lq01F2RV1&#10;LSxdKrIcyHrjtUOn6T9ll3yHOOc02LWSZeVwrcbu1akTeaoJ+6f1qIKjVn7TqaTc4QsZGuvKChRs&#10;ITVTTJpRcABupHNdHcQwXYCHGV96htLKGCUttHHNZSoynUvcI1owp2sOurpLOJWch2PXBqvFrEV0&#10;+zGCOlR63btPtdAQoOelZ1hbOLpSUYDcOcVc5zVXk6DhCnKnc6GNuOOfYVn3+jPcv5kbbT1IHan6&#10;ncGwiUqcFqz7PV5jKQxwDxzV1akJP2bIpU5pe0pmlpulLYtvkYEnvms3XZHaUIVIToGxxW5vDwqW&#10;6VFMtvfJtLJlecZGac6aUPZ0xQqOM+eepi6I8j3AjLfLnFa13qKWBKsm8+1Sw2EVtgpjd1+nvWZq&#10;1nLK+5csPUCo/eUKehfPCtUuy3aanFdsAUwScc1oj5CO4zXOaVYzLOrFGxkZOKvaxfPbIFX7x4Fa&#10;Qq/u/aSCdHnqfuhL/RjPK0iSBSe2as2FkLCPGNztxn0rP07VmaRI5eWJA57Vts6xjcxAHuailGEp&#10;e0QVHOKVNnNaqsguyM/KTjParehiV2KknA6H1rSeK2vW+8pJ7A1PBBHacKuDShRl7V1EzSVWLj7N&#10;opXWqpas0ZXfJ0AHJzT9P1BbvIx847dxVDVLNjOZEUlj6DNSaHYyQytI+VJ9eKITqOtyvYJQp+z0&#10;NZjn5W6HisubQ/NnLhwid88ZqLWdQeGby0OCxwDSaRfySzeVKc5OBVTq0atT2bJhCdKnzmnbwfZY&#10;2WM9R1Haufv9y3WXy/NdHLKlucMyqO+TioRBbXjblKsRz8pzRXpqceSm7GVGo4tzsVtEEkYdnbcj&#10;AgLTbvWPIl2IhJHYCtFFSBSoABPArD1HT5ROZEDMT/dGamaqUaSUTSm4VZXkathfrdo3y/MBn6VY&#10;KrKjAkcjFUdGs2tsu/GeoNUdQv5GumjjPlr2zxV+19nT56u5n7L2tTlp9C7NoqN81WRF5Fqyqedp&#10;qnol7JK7RyZftV6e8ihJDAD2NOm4KPP3FUU3Lk7HNXCHzG3DLEYB9629NikiswzZGBnmpIktb5sq&#10;AT7dqtKmY3i6DBANRRpezfOjSpW5kqbMe71iSN8IC30rUsrs3tqSfvAZIrEutLm89tgZvoM1r6ZZ&#10;vaQlmOCRyD1pU5zVV3NKkKfJoTzxLLGoJHPHWqcejL5pY9PWsu9vJZbtkSQIoPc1p6JcSyh0kJYY&#10;4btSjVpVKnJYiUJ06fOT3a4t2iH904rANuzyBVB3Z6AdK6J9Qt7Z9shUn3Ip0PkMxkRMlu4oqUlN&#10;hTqSgr2I7Im1tTvUlgMjNZsmtOk7Dmtt4g6MucZGM1z9zo8onyAxUnrjinXjUXJ7IKLg5N1DYsrj&#10;7bAWBB7A54zUkoimQRTsDjvmoobb7HbeWn93dx61zt3eSidhu/DNVOt7KFqgRpe0nemb0el2qMzr&#10;vIHI44NGpxF7ULCCRjlV5pulySTW6ljkelOuNVhtn2kqD6E81UeRUuZ9TO03UMFYJGcKFIbOOldG&#10;kv2SwG4bnUZyO1ERgmUSqnJ7+lPmtzLC6DjeCoP1qKdLkWhVSp7R8jMc61KkhYggHuRWxbubi3SQ&#10;c7uuKxzoczPtYnatbEqfZdNKJz8pzjr0pUXOMn7UqqoSirC3KJcIFkIAX1NQW9hDGxcDIHI9656a&#10;4Kvw0hI7EGuh02UvaqzjGOTmijONefLbYVWlKnDcZrUDXMCGIH5eSo61iw2bySqCjA5HUdK2rjVo&#10;Y5NoZeuMbhVmIRtH5ijJPcdqmVJV53HGpKnT2ILu4NjZKpGWxwazE1Wbeu7OwkZ5Iz+o/nWxdWf2&#10;6Ag8ADgnpWUmhyFxuf5VOevWqqwrc8PZMKUqbV6m56j8L/jJ4j+F8V2mkTRajoeo4W/8P6pEt1pm&#10;oDoRNbNjLY4D4BHY967Sb4ZeCPjqiyfCqdNC8UpmS48B6xejEjn7zabc5w4P/PKUq46L5nCnwq8/&#10;0WyCqpkAByFrn1eULAC7/aIW/cv5uNoJ7bTnP1rkxC5XaK946qNprVnZ6j4dn8Kald2Gp6dcaffx&#10;SFbm0uxsnjdehOcZX6VjazZTTDemQEwWGK910X4+2HjjR7HR/jHps/iKxt7fybTxTYGNNa0xVHyg&#10;u2Euo167JgxX+BgcVleNvgfqGkaE3irwbe2/xF8Cxo0lzrOhbnk04EZCX9ucvasB3YBWxwa1VaHL&#10;7Ov7pnyTc+aj7yPDtOs3M27Y3Bz0rY1W4a0tYwn3m4qzF5cqebDjaeDioL60OooUU8jgH0Naqn7O&#10;jJRMHU5qnvGRZalL9ow7Y571uJKNm9uF65NZNpojW1xulO/BzVvWWKW6+XwuORTpynSp/vNR1Iwn&#10;JKmSyG2uWxvTJ/2hUsVuluQAvvmuVguHVycH2rqpbgRwQzN0Kc5pUakaknJirUZR0TMvVrRppAyK&#10;TzwQM0aTpsiy73yuDnnip4tZillKEBR2Jq+h4HuOPenCnCrP2i3DnqQh7NmfrF60JRUOGJwD71V0&#10;/VJRcCOU5LELmtK/01btV+YBvX0qCz0YWkheQ7iOQaylGr7Tc15qSp7F6RxChkbhQM81AkttfHAw&#10;c+hqtrrSGOIqT5eRkeorN052a5HlggA9KqpiGqnsyI0k6ftOp0cMccA2oOfUVjahpjvOXTLMf7vN&#10;aV3ci0RHyC2clc81Ba6xHK+Sm1WOAx6U6zhVj7NmVNTpy50M0fTXtX3nIJ65pmsXbpLsQ8ngGtgc&#10;4I5HWqN1YR3rHbIu/oMHvV1Kb9l7OmKFXmqXqIpaJfSSStFIdx6VqXE4tmAf5e+G4yKrWmkDTZCZ&#10;CSSMnHXHrXR6F8IvHfxKu2bwn4R1vxBAq4Mljp8k6D6sF2j/AIEQPWodR0aKVVmzpxq1Pc0MFDbX&#10;pJVQzDnjnFWkjRFKhcMRxXo+ifsv3ulh5PG/j/wT4Bkj+aTTb/U/tl/juDa2quwOP4TjPSrmpP8A&#10;AnwdBsuLvxr8QtUT5R9nhg0nTiewDSebPt/BTjtUUsZC17GksO2+S54Zf6Yxn8xDvycHbzXWeBvh&#10;z4n8TzCLQvDuraxJIQm2ws5JTk8dQpA+prvbL9pmy0qZR4M+GXhHwbqERCw6jPBLq9yPR910zxBg&#10;eQRGOe3ameLf2ifid49tDaa14+1q6tipX7Ik32a1wRjAihCpj2K4rKknUl7SnoXUfs4+zqajdR/Z&#10;V8f6ZcrdeK20T4d6bIn/AB8+KddtoHI7nyVaSUnH8IQE9BzV7QfCHwj8JSqvin4maj46ZD/x5+BN&#10;NkjVfY3d2I//AB2I/WvHrzSUup3lDI0758yQoAzevIzn9Kls9PTTtpjIJJ5xRGjX9q25aDlXoKFk&#10;j2S9+PvhHwRd7PAnwz0KwKH5NX8YD+3dRyOjgNiCMjqMRkj1riPGnxS8T/Fu4S58WeItQ8SSwZ+x&#10;pfTBorZO4jjztjA7AY+lee6oN10xYYUck4rQ8F+HdW8TaybDS7K6vrnP/HvawtJJ/wB8qCaqkoqs&#10;4Nc3mTUb9l7VPlLnlDYydMjFYU+jSy3B2gkeoFb/AIptNR8Hag1hqlhc2N2o3GG6haNwPUqwBxVT&#10;RL6TU71LWGJ5J5iFSONC7kngYUcmt6nJVl7M56XPTj7RMXTbc2cDYBZgMAj1rLaS6udUjjjWSaRn&#10;ACICxJz0Ar37SPgzY+DdMi1r4nTDRrVx5tr4fWRW1C8A5HHVFPTn1qvc/tA3fh9ntPAmhaL4RtFB&#10;Ed1bWKPev6b3fP5itZ0LpQRzQxbc2oQ5n36feVv2hSbf4g22nTSqbzT9F0+3nyeTL5PzZHqAcH0r&#10;yibVYbQlGw7D0Na+oXt7quoz315czX2oXsjXE00vzSTEjBJbpgegrmLLw7q/inxJDpmiabc6rqd0&#10;2y3tLWIyPKxOAAo6849qxxOIeHpOc3ZLd9jowuHUkqaNW3MFzGsqry5wGAzz7V7B+zz+zVr37Qmv&#10;CCFH0zwhBIo1HVmQlUXPzxQp1Z2GRuHAJr2/9nn/AIJ3XMQg134q3MSQyBW/4Ryyck9fuXMp4Qnp&#10;siz15xX2fqWreG/hJ4Iae9nsfC/hnSo9isCsUaYHyrjgu57DqT0ya/D+JfEejTjLL8lj7Ss/t7pX&#10;7Lq/wR7+Hyxxnz1vhCzTwx8JPASRJ9m8P+GdDtg29WUbY1HA92DDd7nivyn+P3xhu/jZ8QNU8RyI&#10;9vp0afZdLtnbDRWyEiNSvZjyzHucCu2/aZ/a+vP2gb99E0aKTSfA1pP5sVhIwV7t14WeTHTHVYui&#10;jrzXhDKuwsxwMevWvY8P+Ep5RCpm2Of+01ej15V39WcuZYp1J+xhsjlZ7qR5mAf5/rW9pbO1qPMO&#10;5vX0pv8AZEMknmgZzVlIfJQqvQjGa/W6NOabZ5k6kXFJIrT6tFbtggOc4yDnFTwvHInmLgk9cdq5&#10;y5tJQXznl+OK2dIgeOEs33QMkUqdVznysurTUIcye5cvLc3FsQP4gQDWOugSKwJbIHOKW81eV59s&#10;YIVDnArQ068NwhJ6gZpc1GdQi06NPQLoNa2GEBLBT07VgG4cMrbwWJ5XPNdS2yRTvIwRjk1Tj0y3&#10;abdgHnj3pV6Mqsv3bClWjFfvES2j5tA8gwAM81XfXI2fZswB3q5dQ74CiEIADwe9c1JaTLcEbWwe&#10;MY606kp0opIdGMJSdzpIWjkXeozu6kdqW8tPtkBXpgHBNR2CmC1+cYwOc8Vj3epzG4YI2EXnA71c&#10;60OSzMoU5uejLUegtGwcuDjnrVjUmaGy+QEkKenapdOuftVuCTz6U+dkwVdgobg5OKqNODp/u9Bc&#10;03U/eHLozh1fOSTyK6a1l2WfmSfKoGeeKamnW2Awwwz1FF9CZ4GjT5VCmopQnBXRpUnCo0mQtr6F&#10;gvlkLnhj0q7HLGY/MXkt6VyzWU5kEZDAZwCRXRQ/6JYYYbiqkn2qaU5uTch1oQjFJC3toLyE4wSB&#10;+VU7fRfKZJGIwpDY9cVnPqUxnZkbCjkj2resJjd26k1MHSrVL2FNTowsQa07i3QxghRyaxbVmjnB&#10;TJZjjiujkMMj+XLIgUdiwFC21qOYwpI5yO1OrSc6l7jjWVOnawjziytQ8vLkd6z4tZAmG4bVJxuP&#10;Aq7rFv59qoXnPHFYK6bPISpRyo/2TVVXUjONh0o05LmZ0ivv5/GoL6wF4q8gN6+lPvibaBivURjH&#10;5VgjVLgOpOQM96qtXgopVDOnRm5Xps1bLSBbyEswJHIOaZrKvtB5ZR1xV+3k3W6SN360x7u2mZkZ&#10;k47EinKMJQtT0CMqntLs57Tmc3I8vK/MK37u8+wRKT87n0qVLa3iQPGnzN3FVdWtzcRoEBYj+7zi&#10;ohCdGnaJcpwqVNSC01rzp8MpAJxk1rbiRnseh7VzlnpsouM4bAPPFbGpXBtbRQpxxxRTqTgr1RVY&#10;xvakMudNW8cfMM/XpT7DTks5GBwx7H3rEtdRnE2ecV0ayKbZXZgpI7nFOhKlVlzWCop048qMXXIn&#10;EwZslc8+9RaUjm5RlUqm4ZGO1a4vLWYlJSj7f9oVYRIvLJiTYMcGhUFKftEwVVxh7NoqatqYtQqo&#10;vPaoLLWJJ5FQg8kA03VLCSfaw5wc8UzTdPdJg78YOeaxlKpGvoaLk9mbT/KvPAPrVKXTY7t92Q2O&#10;cA1FrN28KqACAeM1n6deyrdIMnBYD9a6KlWLfs6iIpQlGPtDehs4rJcoMM36VgapBKLnfztz17V0&#10;UkyxrvlIVRz83Gaqi+tb9vK+X0HNFSFNx9mFNzjL2hnaEjLM5KnB6cdat6nqnklURTn2q9HFHCMK&#10;AD2rK1LTJHffHl2PULzUThOjRSiKM4VZ3kSaTqjXcrRtxjpWiXWNhuIHsTWdpOkm3k81jtbOcGoN&#10;au3jm2qDycUQqTp0+epuN04Tqfui89hBPIzrhieuKt20SW8ZVVwSMZrB0i5k88KxxkgYrZuLoWp3&#10;MQAOcE9a0pODjziqqafIYF7bTC9ZsHGeuK1dFidA+44GO9WYryC/4Cgk+lWEKRNtC/pUUqCUvaIV&#10;Sq3H2bMe91Z1laJctj05qzpeoNeBlb+Ed6r6hozyTNNCfcgVY0rTTAGZnCs3YnFKPtvatvYqXsvZ&#10;K25cdljwXO1ffiqx02CZmkXBJHY1mavcSrN5e7CA9e1SaJLJLJtYnaD17UnVjKpyWD2UqVPnTNgW&#10;yxwhQc+uK5u4tJFLqEbl/Q1vXd4trJjcCRztzyadb3kN5xsw1KqqdR8gUp1Kcecg0qEwxEspAAzy&#10;Ko32sSNNsiyFTnFbyptBAGaw77RmknaSNsZ6gGqrU5qklSCnOEpXqlvTr03SnJ59KtuyAYdgAeOT&#10;UOnWS2cJyMswxn0rE1G4m+1lCSEB6npSnW9lSSqGcYe2nyw0Rrpp0MspIwR2PaprmENbtF22kCqO&#10;itJMWDHao6E1ZudWjtH8sgOx44rRTgqfP3BqblyLoYktrIZAnltgHjit60H2azJIxtXODS213FeZ&#10;wnzD9Km2b8qRweKmlQVNuaKq1HN8jMCfUJ2mZoydo5IHpW1p1wbm2BPUVUfRd05IcKvoT1rQtYFt&#10;UwOlFGNVSu2Oo4OFkSZ4o7ZrNvjN9oXy9xXIyBWhGS0S5GD6Gt1J85zuHuIcelNA5p1ITWpkBPFN&#10;pcUlIQUUUUhBRRRQAUUUUAFFFFABRRRQAUUUUAFFFFABRRRQAUUUUAFFFFABRRRQAUUUUAFFFFAB&#10;RRRQAUUUUAFFFFABRRRQAUUUUAFFFFABRRRQAUUUUAFFFLigBKKXFJQAUUUuKAEpQOaAOadmmhoK&#10;QkEYPelzUZB3DjvWhQ9UQKfl5qK/tjc2zIOrKRU4ByOKhmvI4XCtIi545YCs5OFrM0V73RiwaLLv&#10;AYnap71q32bWwwn3gpxj6VZDBk3AgqehHSluIlliUMQAeOawp04wWhpKs5PU5QXdxHIrh9xzyAea&#10;6e1INosrnbnrniqSaMnnhu2etWr0H7JJEvZSB9cVlSpzg26hpVnCpFIgm1SF5BExULnGSasxrHty&#10;i5HqOlcsyMr7WUs/QYHSuitFe3sw0jbQBnB4zRQquUm2OpSUYpIbqFp9tj2nqOlUodGeNlZsgA96&#10;jfXGMzKFOB0NbNrMbq3BPPFCVOtUuEvaUYJFbVWa2tE2enUVgwTyLNuVtxJ5Arp5hHcKInZcDsTU&#10;MGlwxuzBQQOeKVajKpJOmxUq0aatNE3mrHEszHjyzn8qqrrUUjBHTavQE9Kk1iLzbVViOOOVrn4r&#10;SWSYLgkKc9KVWpUi7IqlCnJXZ1KKHAdGCr1+tVdUsBdoCCA3b2p0kn2exHZlGcVktq8hYZBx61rU&#10;qQULVRQhNy5qbLWn6N9ncvKckcgmp9cdo4IwAcHjNWrWX7TbqetJcGG6xHJIgC9iwp+yShanoKFV&#10;896hzunPJ9rUBuNw5z710Ml4LRD5g3cce9Nt7C3hkLqAQORjvUWtxfaI4zGcYOSKzhCdGlKxc5wr&#10;1NRY9XjncJswScc9qt/cK+hPWuctrGcz5Abbnrjitu+n+yWSqfmfHH1pUqk2uaRNWlZ2iRX2li7f&#10;PQ9jTdP0sWcu5iCV5zWamqXG8Zzwea3Y2D2yuSAW4OTVUlSqy9ohVI1acbNmXrcrCQEqcH261T0n&#10;zXu1CNtXcMj2zW9K1vcARuVdl6EGi3so7Yl1GM96UqMqlS9w9rGELWI7vUUss7l3t2NQ2+tR3LBC&#10;mGJxTNXt2lCsqluewzVLTrSQXKs8bKARyykUpzqKp7NDhCEqd+p0KDOM8A8VnXGlLcTMQRnsadqt&#10;21qigcZPFZ9lfytcgFuCwBq6lSDfs6hFKnOK9oa2n2S2B/vM3GR2rI1VZBcljnGa31OxDI3CjnJq&#10;s72162NyFjxjIzRVpqUPZwdhU5NS9oZehRytc7hlUzz7itG+1VLaQqoBPpVyGGO0XCrj0rI1exaR&#10;w8aszMewzU8k6NFcppFwrVNS1p2pCaQ5XBPrV6R+x4zxWRpGnypJmQFee4xTtavHidI0OCSBn0q4&#10;VfZ0+eruEqSnU5EPm0hDNvyPmq5bWy2sTbSDwelY+m38r3IhlJOSACa23kW35fhRzzU0pUmucVZT&#10;i+Q52/DNclipIz6VpaCskbMznch6L6VcD2l702lvY1ahijgHyrRCjLn9omKVW8PZmbqGsLA5RRlu&#10;mB1pdO1Q3x2MhBHqKq6pYM0xkRSxP90ZqfR9PeDMr5B64PFTz1HX5HsP3PY6bmmw4NZU+jRu5fIy&#10;ar6xdT+cFjfaCcUmjXkssxiky5FE6kHU9nUKpwlGn7S5rRwC3ttqHnFc7eIRcnejOSeMDNdJLKsC&#10;kuQoHJBOKhjltb5xtCls8YNaVqSqL2dxUajpvnsV9AgliDtJkowICUy+1po5vLVD8p9K1FXyflB5&#10;rHv9MkaYuoLE/wB0ZqKsKlGklEUZwqT94v6bem8RiTkgZI9KuFQy4YgK3GTWfo9g1oGZmwWHINZ+&#10;q3k7XHlxttUGtPa+zp89Uh0vaVOSnsaDaRH5pckEDmrrIgsnRB8xUgflWRot7I7lJcsBxWjPqMVv&#10;JsOAf7p60oShy88NAqRm5cnY5yW3ZJHDIzMRgHHet/TI3itRvz06etSxyW96rFVDMB25xUrIRCAv&#10;J9qmjS5G5xKq1edKD6GNd6xI8myPhVPSr2m3BuUOevpVC80WRJyEOdw3Ejsav2FmbKBsnc7DHFKn&#10;7ZT1HUVNw0J5CuCrEDcMYqFNLgZgxwMHqaxLy6me4dN23GeTWnoM7SI6zHcADg+tL2salTkaHKnK&#10;nT5jQnQGEopyAOq81W8E+MvE/wAONftNa8NazfaBqtuxMd3ZuVYc5APBLDPVWUg9KWbUooH25UY7&#10;ZqeKWG4j37OccGitTp4iXIOnVlQWx7b/AMLK+H3xYtUHxK8PzeDvERG5/GXhCFSty3GGvNODCNz3&#10;LQuhPdT0rmfEP7O/jQWE+teB5tN+J3hmNWm+3+D5DeNBGBkme2wJYGA6+Ypx/CTXnsqrNCI/lbdx&#10;tLYz+Paqui3fiDwnrS6noOq3uiagh+TUNOu5La4HovmoQccD29xXNWw9amrUmdFCrRqNuqh0Lu8T&#10;eYpjmjO2SNhhkOcYI7HPFSXMaSKImYbjxtJ5/KvYk/aGi8SWCwfEzwfpXxBREI/teH/iV6yCRgub&#10;mFAZSRxiRW9Saxbr4PeAPiSon+GnxFSDXpWw3hfx00elzxKf4IL0t9mmOTgZaNjx8pzirlinQhy1&#10;ERTw6qSvB2PMYtJiGWCE7fQU3VIWntwiKRtHC45NdT4l+E3jT4bq3/CUeFdT8PBDtS4ubVvInX++&#10;k6jy5F91JFcnca1FaMA2GPXdnge9aRnTlC1zLlqOpyroYsdnI0oQoyknByMYrfkka100MwJkA2g1&#10;Lb+XdKXUbmPXHOM0XUJuYGjPGFPJrSnS5YvlIqVeZ+8YB1ScOMk4zW/bTCe1EjnCgZJPpWT/AGDJ&#10;5nLAhSN3tWtMj2tqkVvuacj92kXLluwUeuelY4f2lNt1WXU5ZpKIlxJBcusBK7wNwXPOPXFMgsYb&#10;d96AHPcdq7TQP2XfiLq+mpqmr2Ft4J0Cb96mq+M7uPSYn77kE+2SQd/3YYnsCeK7WDQvgp8PLGKf&#10;UfE+sfFHVVwsmnaFatpOnyN333swaUqPVY8EdKyhiac53SOiWHcIWueIaooZUeNgX3AJtYZLdgPe&#10;uu8F/sz/ABS8YWlvqVj4J1VNHbLtquo2wsbNB/eNxPtjIHXO6uwm/atl8MTvB4B8G+G/A8GCn2u3&#10;sF1LUAvr9sugz5HbZtGfSuN8S/EXxL8QLgXHiPxNqfiNPvKl/eyypH/uh2IT6KoHvSlCeIqXpuw0&#10;44enaZ2+pfBrw74REL+Mfi/4S09lGGsfD5k127Q+hWJViDen7zGe9ULXX/gf4OuRLa2/jf4mXJP7&#10;xNQlj0G0x6YQzylT3AdeO1ebT25vbJrVSBGDvGwAfmT1rLh0R4JSxbKjnA706mHrOS99mVOrSUdj&#10;3ib9o9dDnSbwD8PfCPgMKuVvIrMapeAjofOvN4DDqCFGDXEeN/jb4z+JDeR4i8Y6hrEQG4W0146Q&#10;g+gjTbGPwAriNT3LZjygQAMlR1rA3spBAJYnkCnPlpOzXN6hBSmr3Onht0hBeOKNHcYLRgg/nk5q&#10;jqlnLcY2guR2XmrkE5SwR3G0LzzVP+2hHNkjCnuelbzlTlD2c/dOeCqc9ylpunSpchiCCrA4IrQ1&#10;e7a1RdnVutXo5kaLzEGS3cVBdWX25B/eq1SahakV7XmqXkY1hqMz3ADE4J5roEbanmN0HP1rPtNG&#10;EUjEsOOcetGrhvKQAnyx99V6470qSnSpSVTVjk4VKhehMOpTCKKMSTMQAoG7JPA4HJr3PxJqMvwB&#10;8DWnhLSGjtvFuq7bzW7iIASWiMP3dspPKkcMe9cx8LPCGkfCvR7D4l+NCRcSSNL4f8P/AMd/KBlZ&#10;ZFPKopwRxhscVwnijxNca3qF7q+pztcXtxJ5szOc5YngD2A4renPlXOzzK0frVVUoa01v5vt6I7y&#10;2+POpSaX/Zfi3RbHxzoiHctrfDbdRt/eSZeQfTNWLL44af4YtmXwN4Js/Bt1N/rNTll+23w/3Wbh&#10;R+Ga8ah1sSzbdoAY4zWpEpcKQMk9B6miDhKXtDpnhaUY8koW+bK/jHxHe6nqcs19dzXMk+Xe5ncs&#10;5b1z0H0rL0m9kguPLf5kLBGZ+o9fxxWnf2P2pElUjCnO48gY9a9d/Zd/Zh1P43eMI443msvDmmnb&#10;qesovKfxLDHngu3T2ByeK8fMsbRyylPHYupyxjsehQjCVNUorUb8DP2d/E/x412aHTYVtNIgkUah&#10;rE4zBAvUhSSFZtuTszzX6VfBv4E+FPgppj2Hh/TkbUnAj1HUmU/aLtwM4dyxKY7IvHrxW1pGi+Ev&#10;gt4BjgtzZ+GvCulW+9ZnPlwwAH5y7NgsxPO4/fPT5sCvz7/aY/bj1r4pai/h3wG82geDoSbeW5iH&#10;l3Wpxg/ebvEh7KPmOcniv5uxWZ5x4j42eGwL9jhIvV9H5z7+SR9FToUcDTvL4z6i+NP7bXgr4VvN&#10;YaBt8Z+JYw6GK1m2WtuQOUkmGdpz1VM571+eHxs+LHjT42a4t/4j1ptUjtyTBZQxmC1tQf4YoVOM&#10;ju5JY9yelcpqV49isbAZcZ3BX4bd1Yk9TVGx1gyT7ShAY4yRX7NkXB2T8OJRhDnqPeo9/wDt1dEe&#10;RUxlev78fhJNI0swEyOcE9QaqavdSifYrbVB4BPWt3qOOaoXWmC8bI+9X6BUpWo2pHmwq3neoU9E&#10;vZbiVoyeB2rTubtbXJYgbecE1Hp9gmns3RmPf0rO1pXD7vvJ1OPSsnKdOiP3K1T3NEaltdWt8pbC&#10;kgZ4NTBMj5DtXuPWsLRFLThgNqZBIPpWlqGo/Z8hEPPAwKdOd6ftGKpStU9minf6HKzmSPKhqv6V&#10;ZGxiw53MwwaqWWsSXEixOCBkDmtVmCDJOPrTpU4Tl7RCqynGPs2c5qdxKbsor7FB7mr+g3JmLRvy&#10;cYDehqefTIpyJAwY9wDViC0htFymNx4+lZQoVFVu2VKpF0krDLi9jtH2uyufY0sFzb3ZyqgsOeO1&#10;YmqW832ncQ23Oc44q34fVhK5KnHuOtae0bqcjWgpUkqfOtzXIDgqe/FYd3okktwSp2KfXirWpakY&#10;ZDGqkE8fSk0nUzcM8cnzHHFVUnRqy9myaUalOPtEWtPtxZwsh+ZiCAfesC+uJHunjLgY966XeEO4&#10;9BzVVtPt7mUyDaSeuKivS5o8lMqjVjBudRFbRzJMu1mwB61Zm1aO0YxkeY3TircNvHAhVR171zd9&#10;aS/bHPOPWnOVSjSSQ6fJWnqbtvcQ3YyE5Hf0qZ4vkIbhWGMms/Q7d0zvbAx3qLUtVdZfKQFgPTmr&#10;VXkp89Qz9lepyISXQGeQuDtT+daMcQs7Jgp5Cn+VQ6TfteKUfgr2NWZXVPvsAPc1FKMFHnRNWU3L&#10;kfQ5eaeR5mZm5HOK39IYNblpPlBHGeM1IbC0nG5QrMeOOcVOkKeV5Sr90dfSnRoyu2a1KsZRSaKM&#10;usKr7Qu5FParVtcrdRl0G1RXPTWcySMAG5kHb3rY0aB4LRy+RtbdtPU0qU6lSfK9jSrCnThzLcuX&#10;Ef2lAo57HFZP9gvFM0jyBl7Lnmor3U5jcsIcj2FaWlXZnjZZBufH5UuajXqcrWxCU6VPn7jrsGHT&#10;yqZJ2np24rm2DK4fdls8jvXVO8aHEjKq98nFQx2dpNISACD0IoqUZVZfu2FOryLUIJtlijtxjnmq&#10;X9tiKYkoStasyI1uYQuOCAa5qTT5/PZdrbR04PNOt7SnFKIUVTnJ3OhgmFzGZI12560l1bC9hKkg&#10;bQabZD7NZMSMEKTg/SsO41Gbz2ZGIUcke1VOsqULVRwpXndGpDoZQBsggc1LqkbR2eEBYhSeBmpN&#10;NuzcQLmpJp4QGDSJ6Ebh+VPlhKn+70Meap7Q5ZGIdSOWJ5Arpkl8myQv8oHPPFIljauN6KGY+nOK&#10;LyHzrdounykCpo0p04toupVhUdmUF1oGbay4jzwx6VpQyrKoIU4PftXOf2bcGUKUfaD12mt9/wDR&#10;tOOOGVSf0pYedTmbkVWhBRSiOvbRLyPazBSOmTVSHRhEyvvHykHrWW+oTlg3JXPXtW/Yy/aLdWbt&#10;RCca87imp0adiDWona3TB3DvisSyVkuRtzncOa6GbULcsY3ZBjsWFSRWtuEDomSe47USpKpUuhxq&#10;unTs0R3FwLG3V3+ZjVGDWsykFSobjJq1qEJulCDnHQisi206Z7nDK2xTnJHFKo6kXZBTVOUdTooW&#10;Mihu3rVa709Ltj8w3fXpS6hI1np+F4O04/KueF5cx7XLHk8irnWhT0mOlRlNXpuxu2emLbSkMMsO&#10;Qf61X1qFyVJyVrSjk3xxyk4DJgsegqv/AGjbM/lOVkx6EGnNQ5LGUHU9pcx9Ngma5BjyFBGa2NQu&#10;/sESj77txxVlYI02vH8u7tVbU7Q3Kjby3t2qPYzo07RLdaM5+8ilY6rI8+xgQGOOa1hySRyBWJZ6&#10;RIlyHZvunJzV3V5jaQfLnDjBIrSlKdOleqOpCE5JUiefTo7s7iQRUttbQ2qEKAOK5yzvMSoA7tyK&#10;6VnSO3WViPU81nRnCovaMJ05x/dmPrCMbzeAduwjd26UmiwyG4U5JG4fzq+uo29y4TapweAT1q9G&#10;WAyixp7A804UFKftEyZ1XGHs2Z+pX720m1Pv54HvUem6vM8hjlVCW+XNP1LSnuX3q2XPp2qLTtMe&#10;2lzKDkHgkVMvaOuVaHsTVeRYsZIAPqaqy2tvePnKn6GqeuXDRqAv6VR0m5la4UEk5YUTqxdT2dRD&#10;jRkqftLnRQwRWyEKO1YGpWz+cz7TjscVtzTrAhaQhQBn5uM1DBqUF8wTaGAParrqEo+zMqbnTl7Q&#10;qaLavHmTJ560ahqLxOUjOW6DHNa3yJ9wbR6Vk6lpDXD+bC43dcA81M4Tp0komkJwqzvIk0vUDKfL&#10;k+Zzx9K1O+KzNK042RLucual1WZ4Yw0QLMeu0ZxWtOUoQ/eE1IwlU/dlwxHcDjpTqo6ZNLMmZCQf&#10;Q1erSEufcznFQ2A9KaBzTqD0rUwEJ4ptFFSSFFFFIQUUUUAFFFFABRRRQAUUUUAFFFFABRRRQAUU&#10;UUAFFFFABRRRQAUUUUAFFFFABRRRQAUUUUAFFFFABRRRQAUUUUAFFFFABRRRQAUUUUAFFFFACjrT&#10;s0yincdxxPFNoooAUdadmmUo60IEOPSm4p2aD0p7lDKQOc9DTsUlJFDhJzVK708XUqk+tWgMMKkz&#10;iiUVPVjjPk2CKIRwiPoo71h6jqrxXAjGdoPWtvdkH0qpcafFctnAzXNXU5R/dlU5xUv3iH2U7XEI&#10;9aWXUILYlZMFvrUtrALZCB6Vz2q7hdFtjFc88Uq1ScKKNaUYVJ8ht+VbzKJFQZPcdqklj8+ExAjo&#10;QKztCEili53K3AWn32qrbSFUGWHYVUKkI0+eQuSTqciM99FmWY/K2D3xWvBbvbWhweQDxTNP1IXf&#10;BYbvTPNX2AHDkKDxk8VFKnBt1KZVWpO/IzlZ7uVZzzyK2dLklnjJJofSEllLDlfUdKsw2vkRMqHB&#10;wcGinTkpDnUpyikkRS6pBasVkAdh2zzUsLQ3AEsa4PU+1czdwSrdSbwxJzg44zW1osMggbdkcVNK&#10;o51nFjqUlCHMnuX57X7REy9N4K5PTmsRNDlE5Vs7Aep6YqW61iSOby1yQp7VesL37Yp5yQOQD0ok&#10;4YiryMaVSnTFkU2dmwjySFP3fpXOzTzbw2TknkV1W1WBDHCEYJ9qpjR7R5SQWyeh7U6tGVWXJB7C&#10;o1oxb9oiSxfNnuf5eM/NxUZ1u3ikEbIHzwSO1WJottuYx0A4rnLi2fzGG1skYHFKs50opIdOMJyb&#10;OnSRJ0LRcLjtUV3a/bYCM4KjIPvUGmxvbWgaQ7QBkg8Vnz6rLJOwTKovOK0lOHJZijCfPeJJbaHI&#10;su52wPfvV3UwbexxHyQpPHOKksrk3UKMT3x+NPnaNiUZ1GeCCacKcFF+z0QvaTlU/eHNJNIrKwbJ&#10;Y9q6O3ZhaiSVtqgZ+Y4zUY0uDgjHsafeRl7V4h/dIH5VFOlKmrourOE3ZkTa1GzhCmFzgE9KuxPH&#10;IoOMZ6GuWSznkfZg8e1dJERaaeN3zMBmlRnUlJtkVqajFJC3lgL8Af3ec1St9E8iXeT0OR71QfVZ&#10;/PJQlVHJHtW7aXBurdWNOnKlWqXSCUatOG5U1rzPIXy2+UcsB6VhWUrG5AHBJGK6eUxMSGdT7Z5N&#10;Ium2yFXVPmJqKtGVSpoxwrRhTtYkNwttbBp+DjgnjNUINbSa42FNqk4DHpVjWIWnttigllHGKwYL&#10;CYyKpVhzzkdKdapUpzjBbDpRptc7OpB4DDkdjVO80xbwkkhW7fWpLiX7DYBT8zY4NYZ1WYSrySAR&#10;xV1KkFG1TcyhTm5Xp6GjZ6R9mcsx3MOQag1tpEVck4NaccnmW6uTjd1z2pk8ttIqxyFWx05qpU4c&#10;lgjUmp3nqYekykXK+m4Zrdu7w2qbmyBjIz3+lSRWdtFHvRBlu/pVXWYmngVVBJXpj1rOEJ0aUki3&#10;OE6moyHWklZVZCuTjJHStNOVz2PeuatrCbzULqwG4ZyK2dTna0tFA4OOKKVSaV6oVacL2pDbzTEv&#10;Cdrjd25pNO0r7A5ZmDMe/pWNbalMk2ScCujSYPaiQkZYevSnSlSrS5rBUU6ULIydZWSOUE5Kk/nV&#10;TTUke7QoCo3D+dbL3dtcII3ZXZemCOtTRW0cCh1GC3ekqMp1Oe4e15KdiDU7z+z0Xje7ccVXs9YM&#10;0ioVILECn6tYSXAVlO4j05qnp+mSx3Adgw2nPIpTnUVTkQ4Qpyp3NtuO2cVTutMS4UurAuR2PSo9&#10;YvWtY12cluOKzbDUJjcAEnBODV1K0G/Z1CKVKUY+0RsWdgljHzhnI7dqztXQi/EmDtC9e1awmVBv&#10;kwFHPNMF3aX7eWdoJ4HI5NOrThKPsxUpzjP2hmaHHK1wzAlE9+M1bvr9oHKIcn27VoQxx23CgZrJ&#10;1TTZZ5hJDk88hahwnRo2juWpwrVry2JNN1N5JCkili3Ga0SQrAMcfWs3StOeKYO+Vwc88U3Wbt4Z&#10;MKDzwDRCpOnT56m4504VKnJS2LUukxSSGTcpz15qeCCO3jIRc8dRWPYXckk0aE9WAx+NbE0y2gJc&#10;hQOcE4zWlJwa5yaqmnyHP6gjfaslTjPpWnoUMkYd3yyEcL6VYjubW9cHaGOeg5qyGRDhBsHcGs40&#10;0p+0TCpVbj7My77VPKl2RqSfbtU2n6g16djdV7VV1PSZmm86MMAT6dasaPpxiV5CwB6nJ6Uo+2Vb&#10;VlSjD2PMtzQPyMu9TyeBjr7VQn0qC6mcphSfvLkZFUNcuZQzo7eWi8Fm4AzXX/DT4XeOPiZqUdl4&#10;Y8M6t4hjAH720tJBCp9WfGAPUkge4qJ4in7TkqF06NSNPnOl8C/Grxx8PIIrXw/4l1G10uH7unTz&#10;iexmHdZLWQNEc9PuZPrWnd/GzwT42vm/4WH8KdMa8yD/AGl4FnOg3T+rSRbZLeT8FXNa13+z+vhC&#10;QJ8RPH/hXwDKnJ0+W6/tPUSB1H2ezWUKf99lPuOtNh8S/Abw1Y7LHQvEvxD1iJ+J9buYtI05mB4I&#10;hhMkzL67nQkdga5MT9Xrv2dNe8u2h10nVprnuQ6L8H/h143gC+DPiP8AZdRnfFt4f8Z2L2VwM8bB&#10;eRl7diTwCQh57Voa7+xh8ZfDcl4+v6ZoXhPRLIxmXXNb120gsnDfdaN92XHfABJ9KrN+074s06Jk&#10;8HWGg/Da2I8s/wDCKaZHbXbqePmuWEkz/i4+leN+KpdW8W6zNqmsapd65fzH57q9meaaU9t24nkd&#10;uBTdPFKP7pijUwzleqj1+z8P/BrwbDv1nxlq/wATNRjBRtL8K2h06zib+Jjd3AYyY7bIcHs1XJP2&#10;nLvwranT/hz4U0L4cWhBUahYRG51dx/ee+mLMrd/kC4PQV4ppun/AGCMkqQ3cEYNYuozyyXbDdsV&#10;fmweOKuUXCHPV1OaLjOf7o6jxBf3/jLUpdV8QavqOvatI2Wu726adiPQls/0qjcQb7dokO1cEYNV&#10;NDkkuJnhLYK5+U9eOtXLvUY7BykgG7GefT1rtpKl7Lnpq1zOo6jkkc7cWMsbhVBOeMAVu6ePs1mS&#10;4I2jJBGKlt7qC8coqgygbto5I5xnH1qSROCjggnjBpUqCptzQqtR1EoMxJdWdZmMfyr3+laum3Bu&#10;o9xrNm0WSWZimQncY7VpW9sbW22qDnFKj7Xm1CoocqSJZ3h5VpFHbBYVGum2/EiYc99vNc7fyyi4&#10;b5q19FaRoss2OKI1Y1J8jQ5UZU6fMnuWb6EzwMi/IADwe9c+1jM8ioVbAPHFbtxq0Vu2w4dvY1Pa&#10;3UNzGzBPmAz9KVSFOox0pTpoiGbSxBxygyRWKNXnNwXU4Qc/hXQyR+bA+4fKQRWU2g72Vg4VM9Cc&#10;Zp141FyqkKg4e86po2MhuId45Y+lN+1Wzt5cm2Xd8pXd19qcYWtLbbGDyOCBW18H/hsfiVrlxJe3&#10;y6V4c0mP7XqeoNgCKEEliCeNxAbaO5GBV1KkoqEY/F1M1GKjKq/hPSP2hB/b194Q8T2sgfS9Q0WI&#10;wQgfLa7F8to1X/e6ntmvHdRtvPh2gFiR2Ga9B+KvxEtfHU2m2ej2X9m+FNGga20u0By6xbt+9z3Z&#10;mGSO2a82l1xIXGMMB15/SqnKFjlwdOrGnCLWqv8AmZlpp0sk5Ty3GOh2nitnUJvsGnFSTuCn5l6j&#10;jrU8Mq3MRlTCZFWbPRrvX7+00ywtX1DUbt1it7eJSzSO2AoAHrkfnWMYrDwc3stfI7nNzkk0bPwK&#10;+EniD45/FC08N6Mv2QSZnu76QFks7Vcb5CPXB4Hc4A61+uvg/wAHeGvg34AttGsmh0vw5pUTzXVx&#10;cAKThN7TzN3yQSR7ZHANcL+y1+ztYfs+fDWLTSiXPiK/dJdbvlXc0jfwwIeojTcUA6lmZuhFfMf7&#10;d/7TM+uzXnw48K3h/syxYtrd9buGN1cdVt9y/wACHBY/xN7Zr+XM1xeM8QM5jleDdsNSbcvTrJ+X&#10;RH1sI0cFS9rNas85/av/AGqpfjlrsuiaVcz2ngmwuC1vbSSYN4w+USyAc/7i/wAK9ea8Fjjghj3R&#10;pyw6jtXKoGhnILeYzfMcc4NdHbzeTZb5PlAGfm4zX9HZJgcNlmFp4TDUlGEVq/5vNnzWMc5vn7lb&#10;VLR7lAQdx9uapW9hNFIjMrAAg8irkuuKMAREA98VoQ3KXEA45r1lCnWqXOZudGnYp6tcNaW0e3hn&#10;4rKs7+cXAJc9ea3Lu1F8u0kDb3qnb6KIpN5YEDnHrSnSqupem9BwlBUzRidVhMrkYI5zUH261uG2&#10;sFOOgJ6+1R6wGFsojBA7gVgxFmmUAHduH4UVaji7DpUlJXOqjcKMJEiKaztV0+W6dWiyQDkhecVa&#10;juBZ2weVc455qouslpuB5aH14FXVdPlszOkqilzIbp2lskvmOdpU554zS61dPGAqg88VpQs0qBgC&#10;R6io7uzS8ULvXeO2eRUulananoJVb1L1UYun3kpuI0JzlgCPxrdkdYRmQhQOfm4qraaWtpISwyez&#10;e9Q6ysrrxlhjnFEFOlT9/UufJVqe5oWlvbe8faSpA7A9amCJGwMfyc8ZrmtPR/tIAB6gZ9K6C5mF&#10;nbqZCM9iaKVVyV2FWlyuyKmpaW8zeYmXbqQvJo0rTGtZBI/y88g8VBBrDCcZPyk4J7VsI3mru6qe&#10;/anCFGcvaIJudOFmZGtvKkoKkqhPeodLuZPtCrnILAGti5tY77ajMvy+9R2ulpBIzAjI5FL2cvaA&#10;qkfZ2sS3NyLXljjHOD3qKK+t7xgCo3HiqetQyPtYZYA5OPSqmmI/2hSFYgMO1KdaSq+ztoOFNRpc&#10;/U6JdqfKqZHTpWVqWivPIJIW5zkgdRVrUbz7GikEbj2qjZ6s7z4JwCcVdVwk/ZsijGol7RFzSbD7&#10;DkyMCx9TWdqV0zXRjPC5wCelbgwcMen86imsIrk7ivTmoq0vd9nTFCfLP2k9TK0GWSS4kUtlRWrd&#10;XiWQ3BgSeq55otbOKxJYLjd3rL1iNncFQcHuBxTfPRoqxveFaepoW9/FecbPmPAq0qlBjB5rD0W3&#10;dLlCxwNw6/Wr+q6gbWUKO54rSFXlp87M50lKpyIrXWiySzmSJtp7irem2LWQfcdzMMZ9KrWOqNJP&#10;tbgscYNaxdV+8QPqailGEpe0Qqspxj7NnM6nNJ9pKscKD1PStDQZTNuVuBjgmrc9rb3bc7SfY1Nb&#10;2yQIVRce9ZQoyVV1Eyp1I+ySsV7rVUtCU2729RS2d6l4DgfMP0rJ1C0lNySMkeoqfQrWSOVy+VHv&#10;xmrhWqOs4PY0lTpqnzrc2Nm/5T0PBrKudC3zFg4VfT1o1HUWik2RnJPHHal0jU2nkaKUZPQE0Sq0&#10;alT2dRGdOE6UfaF2GD7LAAvUVzt0ZCz/ADYO/OK6h2SIjzGCr/tHFVhZ29xKW+Uj1zWlempx5KbC&#10;jVcW5sh0feYiS2OOmafPq6Wr7WTefarkcSQoVQdeMiuev7KZro4DEE9hUVXUpUkkFONOrO8jdtrl&#10;b1S6/LtGcGpWQOhMgOwjnPcVnaNayQq5kyox0biqep31xJN5cZwo7Vp7X2dPnqh7PnqclMtHQsSt&#10;JvAiP3VzV1oTb2bKnXaf5VX0a+M6NFINzAcVblnWIHzCFHoxxRTjDl56egqspuXIzl5HxK+4bmxw&#10;feug0wvFZh3PAGcHvT/sdrcDcoUlu4qWSMCIRDHAwKzpUpU26iCpWjUSg0UZ9eSGQARE4PPFX7aY&#10;XUfmINu7qK5650+YznCsfwrZsYXt7cbj05x3ooznKXvDqQhyaFq4jF0m1jwtZseiiOVpHcMnZQc1&#10;QvL+b7QxjY4Xkgelael3RuYyX4+tCqUqtTlsPknSp81yS/VmsisYIVFJxXNlXWQFM7ye3aupluYY&#10;gQ0iDPGCw5pi21q6B0UEnuO1TXpKpKyClVdNaokt5/s9gjSjkDOTWa2uFJidhC+vatOeATWpjByc&#10;Yrn302czKhVtoPXBqqzqU+RRFR5KnM5HQW1ys0W8DJYUlxbpeptdgNvqajjT7HaMccqpOKwZL6eS&#10;ZmBKqOSD3qqlZU4WqakU6LqTvTNe20dIpN/BAOR70/WkL237vIAByKk0+Zri2BIOae2pW8B8qXax&#10;PGCadoezFzVPaHN2wZnXaCWz27V0ss/2GxRm5cjr6UotLdx5kKgeuKZewG5gMfsQKijSnCLsy51Y&#10;1JK6M+LWmE2WOFJ6npWpFN58e/t296wY9JmMgVlYKD3BrYul+yaeQhyyqTgfSnQc4L96aVFBaRC4&#10;tI7vaC65zyM80lrpccMjMGGRyDmsA30sbq4bLE8gda6O0l3WqyHuOaVKcK07szqwnRhZFPWoXKqT&#10;ll74rL0+NzdL5eV+YcVtyalDI+xmQHsGYcmrEUWxPMSOMg9SvOKHTVSrcftHTp2aIby6GnxKSQ0h&#10;6c96oWutTvMVIQAnBq9qNl9qjBxk1m2ukSRXAZgQM5yRSrOoqn7rY0hySp6mxGWkIbB6094hIefx&#10;pJyYbU7OSFJ4rHsr6WS6Cs3UgEGtZVowdpo54Q51c21EcXCjrTqYBzT66eUxCkJ4oJ4ptFzO4UUU&#10;VJIUUuKSgAooooAKKKKACiiigAooooAKKKKACiiigAooooAKKKKACiiigAooooAKKKKACiiigAoo&#10;ooAKKKKACiiigAooooAKKKKACiiigAooooAXFGKdRVWKsNxRinUUWCw3FJTz0puKVhWEooopCFHW&#10;nU0dadVIpAelMp56U3FDBiUUuKSpEMebylLYyoGSKbFcrc/Mo2AetSEBgQRweKERIyAE4PHSptI1&#10;5oD2O1S3YDNQeXDd5zgn0qtq/mhP3bYUdQKoaVLKLlSScbhWNSqpPksbU4XXtDdghSLIRcEenasX&#10;U9MkM/mqCxJ7DNat5dfYyrZ+8aqW2r/aLjYy4GeCaVZU6sfZsdCM0/aITR9PMD73BUn1GKh1fUWE&#10;3lDgdAa2sbhxWfeaWl0xORuHvUzpT9lyUnsVGac71Snot/JNMYmbge9atxOLf75Cj/aOKg07To9O&#10;bew3E96z9bEsc298vGx4UUc06NFTnqxuMK1T3NDST7Pd/OCrY5wDmpkiz9w7RWForyNdp8rKhYZy&#10;O2a2dQ1BbN8Yx6VpTrRcedmdSElLkiZt7pD+czplyeu3mrmj6f8AYwzMwBI5B602z1cSyFSME8Ve&#10;xuGTxUUqcObniXUnU5eRnP6nczG6ZFbYmep4FXNDlklLI5zxgN2zVm40yO6YksM/WprOyW1GFIpQ&#10;pVVVbbCVSDhawT3sdmSrsHP1psE1veHIUZ9fSsbVoJWujjOM9an0aKRJOclc0vbylU5LaDVJRp86&#10;ZsFBICh+6BWPc6HK8rOmVX3HWrV9qnkuURCT7Cl0/VGu28tj07VpUlCrL2YU1OlH2iLFtbfYbYRA&#10;byRuyOxrnr6aVrpl3YPT6V1fTr0qjJpMUsrSBlbPXBzRXoylHkpuwUKsYPnqIg0eV3jKSNuwODVi&#10;XVo7M4dd5FTQ28duhVBzjrXPahBILgsQSM84HWoqyqUaSsKPJWnqdFG8N3H5sabSe1Plh3w7c4yM&#10;H2rO0CCWNHd8lCDgelR3+qNHIUQ7vXHar9ry0+dkcnNU5ERvoriUnBKHvjitMRG1s2VBk7T0+lQa&#10;XqJvAUJztq+zrGMuQB7mqp04cvtKY6tSfN7NnJyzSmVhuw3pXRaU7/Yx5py2OCaa2mwSM0i4JPpV&#10;lYBHEFH6VnRoyTdRMqpWi4pWKk2sJC23AkOcZBzip4ZUnj8xQDngkdq5+eCUOQI35kGPlPrWxo0D&#10;w2rGTIw2Sp4yKVOpUnPleyCpTjCHMmW7qD7VblTxgHBrLXRT97OSOcVHd6rK9w6xAhV5wKvaXefa&#10;UO44PpRzUa1TVDtOnTH3QMVgVXltp4H0rmy8jOOfmB6V1M0ka8MygH1NR/2VbuBImGJ/u80q1GVW&#10;X7tjpVIpXaEsVf7IGkO0Y/i4qJtdjR/JaMt2DVcmXNuYx2BxXMz2E5nOAwJ4HFFaVSlFJCoxp1ZN&#10;s6iCVJoydvJ6U27tRewspIG0HrVfT43tLX95ksBmsi61KU3DFGwo5Ye1aSrQjT/eoiNGTqaMurom&#10;11Y/MAc4HerOpxtHZ/uwRhT8vepNPuTdQLgjPrU0k8MYZJXUkgjkinGMPZc9PQXNU9pyvocqhZWB&#10;X7x6+1dTbzLFp6mbnAzk1CNOgwsqAOCf4eaW9hNzA0a/KNpAFRToypx9oi6lWNRpMp/20fMYbSE7&#10;Melaatvt1kX5s9cc1zX2G437Cj4H+ya30c2th05VckUqNSbk3IdWnBRSiNu7FbtRyMj9Kq22jCGb&#10;zCwIBzj1rNfUpXmYq21R1FbtlIbi2DHriiEqVed0hTU6MLFTXgxgXZwO4rFsi5uIwuc7h0+tdRcX&#10;NsI/LkKsx4PI4psVnbIokiUEnuO1TKk51L3HGrGFO1hLm4Fjbq7/ADMao2+t/vfmG1WONx6Vd1a3&#10;NzagINxxzt5xWHDpkzTqjo6gEH5gRxVVHUjJWHSVOUbs6NWL4ODzyPeo73Tku4gzMqkc8npTbqU2&#10;+nbs7XAKjPFYB1aZHDCZVIOeTRWxEKbtUIp0ajlenobdjpi2z72GQOQ/b86h16NlEcjcx569jXpv&#10;g74C/EDx7p8Wp6R4M1e50wrl9WuIRbWK+5nl2oo9STx1rcn+C/g3wpeIfHPxc8M2Zx8+meETJrt6&#10;jf3GKBYkbtxJwe461nVrUlC0TWlGbndnglh5n2xdisoyDjHaukC3cl5bWNjZXF/qlwR5NrbRNJNI&#10;T02ooJPPoK9dsvFPwU8ANMujfD3UvHzuOL/xTqJsUU/3ltbTGfXDTZNU9f8A2nviRPpM+meG9TtP&#10;BGjygq2meFNNg01dmMbTLGPNckcFmlJ71nCVeNOygazVKdT3iHw/+zZ8RHjt7jxVpVl8OdFumG3U&#10;vGWoRaVAwJ6qkhErt3wqknsDWw3gr4O+Cbh4PE3jvWvGl0AQE8DWYSCM9v8AS7sLuH+5EfY14PP/&#10;AGrrOqPe6lc3FzdOcyTXczSyN65Zsk/man1aZra0CIT06ippqra9ZhVdLmtSPZ5Pi/4V0B0/4Qf4&#10;S+HNHvbf5Ydb155NYvE/6abZdlvv78RNg1zvjf44eP8A4nWa2nibxZqusadF8qabLOILNB0+SCLa&#10;o47YryC2vJRKn7yQ4I45ro9+2BZM4z1J7VVCnRqy5rE151YxSuZGt24W7VlQpGF4G04z+BH61FpE&#10;Ja4DFSQCCeO1a631tcNskKSY9CDVqOCJV3RJtVuCewFaKhGU/aJmE67jD2bRT1TU1tAqD5CemePx&#10;qKw1JvtCxuGBcgBsevepb3TZNTkjNtGbifcERE5JPYd69O0z9nC+0Sa3l8TeLfDnhW6ZFnFvf3mb&#10;hAeVDRquVzx1xVv20qnuPQznUwtCleb97t/wNyv4H+DfiXxxp8urRx2en6NHk/2lqsxgt2wcEbzw&#10;eeMDJ/Gu38O/slN4j8SWk17r1rrfh5Y5jc6h4fvEfydqE7DleAemTXGftFeNrW7fQvC/h7VPtmg6&#10;Fp8Vn56DENzcbv3kq8jIJOQfavJtI1e50q8Atbu5jik4KxPxuPcjPIredWlCp7Oojkp0cZXpe3p1&#10;FBvbTZH0cf2bdI0S+TWLnX7OD4fODcx6gblBdToOTCiZyZdwxkdOprnL/wCO2j+G7ySz8NfDnw4d&#10;AU/P/alqJ7u5RvlOZSflbvxyOteYyyraxsJXYQEnCNICqMOcqM8Amq0Wo292+zCFh0yR1oquEo+z&#10;hoKlh5uV8TL2n/kv5Hs2l+F/hz8UvD91faC8Hwz1W2nUXVtqt6Xt7mBvm3R8ZyrDlRkgVSuvgJNe&#10;Zi8PfEHwlrV0V+Wztr0rPIeyqrKOT0GcDJry0l1BVWKE8ADO0/X2rMv7CZ7tLuCJBKg+bynZCfxp&#10;tckNC4Up894VLR7PX8WdR4h8EeKfAuoJaeJ9BvdLaUuIJri3wkxUZbY3RsDk4zisozAAkkcDJFer&#10;fBbxAnifw/rPw88U60zWWqKsmlXN64Mdnfj7uGbkK5wpbOK8p+JPhfWfA/ia50LVLeW0uLds7pEK&#10;b0z1GeoPrWcpulRUjWDVav7BaS/P0Kk1hb3BWTgkmrMMUcEbKi9sZrC0ieWafYSSoNa1zc/Y+W4H&#10;oe9OnODXOzSopqXszE1C2drkkKeT1xWlotu8YYvkDHQ96ngv7e7OMLu7DNXInUEARk/QVFKglL2i&#10;ZdWo+X2bMTUNTkM3lR5CjtVnS737UdsjBQvPJxUeoaK885ljYL3NWNL077FudirkDJyeB9amPtVV&#10;dypSg6SSNF/3TAFiuOVz+nFeq/CLTlvPhf8AFVJYmXTJNKhle6UYBuElBSMHoc7jkegNebeCfhtq&#10;PxP8V/2ZG0dnYwwNdahqc77YrOAfekYngADnnrXZ/En4nadcRQ+BvBMTWngjSlBMysEk1C5xhriT&#10;PJBPRfSuiE482qPOxVOVaCoUXro35W1v6s872Dy/LRgqr2zXNXNm58wBGGWz0rcuNSisjhgGkbt3&#10;qS1u4b5ZFVQJFGDjkofes6qhUfId1OdSkvaEem2skVmWZSyqAWHQYPTJ7Z6V9zf8E/vgDIV/4Wn4&#10;jg3rvkg0KKSMjIIPm3OD7kqnoC/95a8U/Zk/Zwv/AI9+LUuNSRrHwVpz41C9GV8zH/LsnZsjOSPu&#10;g5OMV+lfi/xZ4c+EPga81zUBHpeh6XaiNYbYDCIq4jiRe7O2BxySa/B/EXiWVGnHh3K5c1ao/ft0&#10;T2ie9l2HUf8Aaq/wnkn7YX7QX/ClfAC6bokyp4q1qJre1UsC9tCAVacjrxyin+I9Olfl5LdAYe4m&#10;L8Fg8jZkO5skt6sSfwFdX8TviFrHxW8d634p1q4Jvb24LRWu7MNrABtSND04UBffbu715jqUkj3T&#10;KzbVHc9K+64S4ehwrlMKbjetU1qS/KPotvXU5MTXeMrtR+E21tLeRjIiZJ7jmnXMXnW7RZxwQKpa&#10;DJJLuUtgdj2qa81RbOTZt3tnHFffRnCNPnfU8u03U5OxjzWM7SCMhgM8Eit20IsrIhhuIU80tpPH&#10;eqxONwGevSrIgDKQR8p4zU06cKceddSqtZ1HyNHMz6lMZmKEhRyR7VtWMz3dsMZyRgVVn0HdMWUh&#10;V9PWtGG2+z221Dg46+lZUY1VJ3KqSpOKSFknhjRUldWOcYyKjitIC5dEznuB0rnbl5Yy+/JO/g1t&#10;6Q7/AGcsx4x0PetKVZTnytbBOjKnT5kya/hNxbtGOQAcYrGh0yaSRQVbaCOxq/dax5EoAQsM8gVe&#10;srsXqFlG3aMkVMlTrVAi6lOmJPKbPT8L1VSfpXPjUZopg5JAY9TXRSoJlIboRg1Q/wCEfCuHZwyH&#10;oAelPEU5ynH2YUqkEv3hftrgzW6u4OBzzUc19b5KsygnjBIpZR5dq0aEHCnGK5tpCs7b1LN2470V&#10;6rhyIKdJTk2dNHBbqgaNMlu47UzU7YX0AjHJUdqSwcraqzgjv83FU5NZEM5AXj1rSU4clmZxhPnu&#10;ijb6XKJysisqj+8MZrXvpGsrDCdQp6fSp7a5F3GWK544NOuIlliAYjHeop0rR/dFyqc0veOcS9mR&#10;kfnk10UU221WV+OMnPFZ8GiBJy5kVkPQA5xVq8/49JEHZDj8qKanRV5jquE2lARtSt2YAshBOMFh&#10;VlBld8axqnsRXIsj7x8rdfSunt28nTlL/LgZ54ooVHVk2wrUlGKSG6nZ/aYg2Oe1ZlnpTRzBpMoA&#10;c/NxU0uuMXA2HYDwccVpJcJdwrkYNCVOtUuF6lGFitrEphtVVc4PGRWPbXLiaMea+Nw+nWugnhS5&#10;iKMyjaPWq8Wlxx4fIOOfrSq05OpoFOcVG1i40yiAO5G0cnNVV1K3uZAmF68EnijVkaS0AjBwByAK&#10;wo0YMAoJbPairUknyW0HSpKavc6xcoMbEBx261Q1PTmvACgJYenarFzcCyt43bBYx4z6HFZC63JH&#10;L32txmrq1IctmZ06c1LmRY07SjBLukOSOcmk1u4eLaFB5rUiYSWyyA5LVDc2sVyoDOu70zzV+y5Y&#10;WpihVbneoYelzytcqCSQWFb09yLVSz8ADPPeoLbTUidiCOOQaj1qGQxI3LqOTjmsqanToyLm4VKh&#10;JFqUF2wG0EniriNHFztzjmuXskd7kFAUAI61v3c/2C2GSu9xgEnvRSq3V5Dqws7Iq6ppf2lxJEdp&#10;NSaVpH2TLSMCxqnaatcyTbX2BM9a2on3KGPIPT3p0lSqS9ohVJThFUzC1mSQzFd3yjv2pmizu9yq&#10;sfkDD8ea257aG7DAgbgDkVHBYxW7AAYPX/69YqhU9te5r7SKp2aH3eoLan7uPrUUOow3bDKgMTVX&#10;XLZ32lWyM9qqaXZyrOpOcBhWk51FV9mjNU4un7S+p0IUggYJBOOKztS0QyvvikCnuM80up37221V&#10;4Yniq1hq7Gfy5eSxxk1dSpTb9nUIpU5xXtEW9LsDYklmyzcZrK1Z5JLl1ZsKOhPSuhYhBuY4FV3g&#10;t7w8lc+madSnzx5KZVOpyy556mboZleTaSQo6E1pXWopZkhkLt2xU1vbpbjaowfX0rJ1e1laTcmW&#10;wc8c1FqlGnoOLp1ql2X7PU4r3ICfOP0q0AOM9+PrWHotlLDMzsGGeuRVjWL57coqHkkAVcavs6XP&#10;VFOlz1eSkF1oXnTM8bhd3UZq9ZWi2UTI3zEjGaz9J1NjKUlGWbjmth2WNSzEAe5pUowkvaU9BVXO&#10;D9nU1OY1Es10QQcA8HFaWhStJuDqQoHGR1q0Ybe8YHKk/Wp0jSBSqDt19KmFGXtXUTHKtFw9nYpX&#10;urC2kCqpz6CpbO/W7BO3kDJ9qytQspnnLgMR2OOtX9FsmtwzvxnqDShObrOL2NZQpqipLcvtH5sZ&#10;3DgjGazZ9BMjhlYKoOSM9ag1PUZnn8qLKqOKl0a/d3aKRtx6Ch1aVWpyNGcYTpR9pc0liFtaFUIz&#10;g1zVyxE7bwS3Y+ldM8qQkeYQoz0Y4zUcMVpcys20MB1xRWpKquSGlgpVHTfPbch0fesOWPy1Xn1n&#10;ZOwVCVU9R0rVCK+UjGxB3Nc5c6fOPM2qx+bsDzVVVUo0lyl03TnJ3N2wvheITtJIFSSwiQENwDxk&#10;1T0q1a0i3McE9Qazb++mmuZEjfaq805YjkhzVNyI0uepyU9i4dGQTZ/hzwauzxeTZOickoRx9Kr6&#10;LeNNHslGT0BNWLi7ihJ3SLx1BYVVOMFHnMpucqnIczIpD7SCz9j6Guk08vBZgyHauP4uKasFrcYd&#10;ACW7jtViePzYTEPTAqKWHlSbqJmlWr7RKDMiTXiJmQL8o71q2832q3DZzgVzs+lTLORtbBOOlblj&#10;avb24BPA6ilRnUlL3jSpCnyaFlRlDnpjmoUsIYpPMAGT0rFvNQnFyyoSFXnHrWxYTNcQKzA/lWka&#10;kak+UwlTlThzX3LQ6049KbjFOPA+tdCa2OazGUUuKSkSFKOtJRQIcTxTaKKYwooopCCiiigAoooo&#10;AKKKKACiiigAooooAKKKKACiiigAooooAKKKKACiiigAooooAKKKKACiiigAooooAKKKKACiiigA&#10;ooooAKKKKAH0UUVZYUUUUAFB6UUhPFADaKKKggUdadmmUo600NDqKM0VRQHpTcU6ikIbigdaUnim&#10;4zxnHvSegW1EkiWUEH8qYlvFERgYPas1J5xf7MMU3dccVqgbue9QpxnujoalDS5U1uBp4UKAsw/u&#10;jOKyrCwnWcOyOADnkVuPcIp2l1B9CalUfKfpmueVGnOpc1jVcKditqlw1pbR7PvN6VjW2oztdAHO&#10;3Izx2rdurT7ZFhvlwOCazrbQ2WXcXGByeamam6l6ew6cqai/abmqz5t1LEKD0J4qGSW1uAI3dGYc&#10;ZDCodUdltQqgkKM8CsFJWWVCASzMBilVruLsTSpcyudMkEcONgHsao6zYyTqrjLemOatpLtttz/L&#10;gZ54qi+s/MqlcJng9q0qyp8tmKkp89ytpdhItwGcFQCDyMVoardNAgCZP0rQQo1sHVclvSqt7Zfa&#10;4tq/eIxn0qfZezp2ole15ql5GPYX8rXKiQ7QWHXit5pBEu8kbRzk1St9GFqA0h3kcj3pNYZmgUR8&#10;DuPaiDnSp/vBzjCrU9zQtLNa3bDLITnoGGTUypHG4MY2gHpXL2RkFyNobkjBxXRvcrYwqXwzntnm&#10;ilV5ldiq0uV2RS1XTWnmWSFs88qtGi6W8M7SSZXHPzcZqSDWUeYgptB4ye1aUcm4Bhyvr2pwpwlP&#10;2iCdSpCHs2Y2sXEqTfI20emah0u8ke5CFs5IBFa15pyXZJ3AE9OaistLSyYtwzHuO1TKnVdTcaqR&#10;9nYnuJktfmYgAc4Jxmmw3Nre9ApPoKz9djddjHlQcmqulRySTqVUqMjqKU67VX2fQFTSp+0OhVNr&#10;AJwO69zWPqOjyyTmWMH1IAq9qF2bCNcfNI3AI7VUsNZczeXJyWO3J7ZrSq6cn7NkUY1Ir2iLOkac&#10;LdWY/KzDHPFZ2rXUgm8vd8o4zW+PmHHNVLjTI7kliQSOcVVSlePs6YoS9/2lQzdEuJppdhJKitSe&#10;8S2JLMvy8kE1Ja2sNmo2YDNx9KxNThfz2Y5ZRycelZe/Qp6GnuVahrw3tte8qBu9jUp44AyKxdFi&#10;LXCkAqu4cH61f1PUvszFVXBrSFX937RmVSlap7NFO80aV5WkiyAeoxV/T7QWUBDDLsMZ9Kq2OrNO&#10;6oT1IFazEL97ge9RQUJN1EaVXPl5GcpqM8n2vYzbVz1PStbQZJJN6l/lA4OetTXOnwXj5wCRVm1t&#10;47ZCqjHHX0rOlTkqjqGk6kHSSILnU47RtrLvb2qWzvobwHC/OP0rE1S1kNxuGduevap9AtpBMxOc&#10;UnOo6nI9ifZwVPnW5ttypB/Ksa50IySl1YKG4I9RTtTv3hm8tPvHil0jUjNKY5eW6DPrWlR06svZ&#10;szpxqUo+0RdgtfsltheoFc/fGRrghmxn1rqiwDYY4J7Gqs9hBcsWwCV5or0uZezp6FUari/aVNSt&#10;ozSvGUY4UDqaludVS0bZje3TI5q5bRLFGyquMjGfSuZ1e3kt7wbsgk5APeic50aKSKpqNaeqN+0v&#10;I7tSeCwGaleEzRsCMBgRmp/AXgPxJ4quUj0Pw/qmsSyMECWFpJKck4H3RxXp+p/sn/EzS7FNQ8Qx&#10;6H4H01uTN4n1+0s5NvfERZpScdtpJ7Amp+tU6VPmqajjQnOpyU9DxP8AsL98TurQERgtWSP5mCnh&#10;ea9YtPAXwq0uBU1r4xJqt9HzJYeFvDs9yTjqouLjyo8noCMirM/iz4I+H0RbPwN4l8R3EZBS513x&#10;ALaFmHTdBBDkLnqBJnHQjrUwqQ5eekiqlOpzclV3PnW4uSLhi8irg4wTXp3gj4X+OPGVpE+g+D9e&#10;1qNyAJLDTZpkOf8AaVcD65FeiQftN6lpOn/Z/CfgjwB4Qj3fLcaX4diurz6tPdb2z71yuv8Axs+I&#10;XioSw6x441u9tZlKfY21KZLdQRjAhUiNRz2FRRp103PlRpWqUpJU2jZf9mzxpZRNLrt54Z8HwjmR&#10;de8S2VrMi98wBml4HYrk9MVpWvgL4RadYmTX/jBcajfxD57Dwj4fmuAwHVRcXJhjOemRxXzxd2cj&#10;3Eu6JnkZ+XkO4n6EjNbenw/Z7X5hjA5BqYOvUk4NhVdKELJHsUniz4M6NFLBZ/DHWfGB2kJeeJfE&#10;LWwz2JgtETj2801Bb/tEa9oSeT4S8O+DfBlsv3PsPhm2urlPQi4ufNfcOxyDnvXhl1qc/wBpYISE&#10;Xn61raXdNcxEsCD704Ro1Kns6iuZp1qcNGdV8Qfid4w8e2lwniLxVrPiDOGjjvL+eSCM/wCxFnan&#10;0VcV5sZCXSNXlKD/AJZ44D9j69fWumM8SN+8dRjqCaYltau7SIAS3cVrUwqlL92FLEOK/eDbUtBa&#10;Bp/TgmqX9ulZim0hezY4rUnj86AxZHTArnG06c3JXY+0Hjg81pWdSkkomdFU6rbkdDaS/aULE8dc&#10;02a3W8DLkYAPNNtla3tSu07sH5cc1jPd3DTM0W7aOoFVUqpQtVJp0XzXRoW+ieVLvJyAcgevsKm1&#10;fctn5ka4ReDkcZ9Kl02b7fCmQXGQCE5P0HvXsK/Cvw74CtNOufiV4kfw9dXkfnJoOn2/m3/ln7rM&#10;x+VM9g1VGnTdO0NDCriHTnaSu+x8+RZWVSAElblVHGPf6V6t8O/hXqPjtHu0MemaRaruvNXvnKW0&#10;Kjlju6EgZOBya6tPi54b8Nxx2fgvwBoT2y7vMvNetxeXMw/vFmO1D/u1zXxD+LPiH4g6ZDpd3Ja6&#10;dpUALW+naRGbW2z3LqvLN6Z4op0fYx90mriq+Iiowjy+ur+7/gnWaZN8J/h5q1tqM/i/UvE1/aSq&#10;8cOiWfkRrIpBVjJLgMMgdKxfj5r2ieK/ibq2q+H7hLvSLkRyLcISpMhUbiFPIyeGH1NeKrp07XBV&#10;lcoD1INbc+bTTyF6hT+FFKtVl7so7A8FTpVI1Iz5pMfe2iXke1mGQOOaq22kJGQcgMDmsl9RnjKs&#10;c4zx710FmxltUkb5S3c1nBwrTud1WE6ULIqa9E4hj53DvisnT0bzxjrkV0D6jbBzFIyMR0yw61PG&#10;sSoGRIju7qQcUpUlWqXI9q4U7NDL64FhZoT8ztWTbauzTYY4U8EnsK0tRgN3HtweOhrKg0aUS5dS&#10;qnuRxTq+0Uv3Q6SptXkbkeNoO7YD0b0969mtb/8A4XD8FvEum65A17qvhOAahpN8wzPFAzgSRSSf&#10;xDH8J5FeG6hKYLEbXCsBtBPb3r2/4zz6n8N/Cvh34e+FdNlh0rU7W3vLzU4ULPrFzJhigk6BVJAA&#10;z1rZztpUPNrQ5nT5NJXbT7Jb/geJ2GnxwRiRXU98g9Kpa5C7lWByo5JHSuz8beBvEHw61yLTPE9g&#10;9nqBgDkFgyPHjIKkcEjv6VzJ1K3ncR7VYckDPUd6ioocvL1OynOTl7WLujG0uP8A0hWHI3A5rY1K&#10;7+youxhub0PSrUZQDKRIgAyR3xUGu6LdKkUk1vLaqw3L5yFNw9s9aiFGdKjJRLc1Vqe8ZtnrgjlI&#10;l+Ze9ej/AAt8Djx/4103RJZHt4JrhmnmQcrEg3Nj3wDXn+geFbnVtVtra3t5bq4nlEccMSkvI2fu&#10;rx1r36X+yP2bdFvJNQu01L4h6hYvb29lasNmlJIpVy7dGcqenWrw/MoOVU5ca1pSw/xsxvGHxQ0G&#10;LwxrXhLwboc/h/SL66H2m8+3yT3NxHH/AAshHyoxzx0ryi30+3skcw7jvGBv61z9nNIXjZmkMjEF&#10;2IOCMEmukZ9ttHMwJX+HAzux2HrSp1VUXM0b/Vvq69nT67+bMbV7cSXKuQSm3kgFhjvwOte3/so/&#10;ss+Ifjrrianci40bwfaMRcam42mUg/6u3z94noW5C5yelewfs0fsP3/jtbDxF8QYrrStDcCW00iQ&#10;7bq/XrulB5jT2PUV9w+IfEnhb4SeCJLvUby38P6DpMTeXFDCBEELALHGg5c8ZC/ezyeK/CeLOOVR&#10;xH1DJPfr7NrVRfZd3+B9LhMI/Z8+I+ELKz8IfBL4ei2h+yeHPCei24YE4WONB8xyW5aRiCST97OB&#10;X5m/tN/tVXvx/wDGP2CxEll4OsJCLGzDY89hx9om/vEjhF/hHXml/am/aa139ofVhbWRfSPCFs5+&#10;zaYJMSSKOA0+PvHPIHbvXg+naUYJSxO3bzk13cFcF1cprf2nmnv4mWuuqinv6zf4GeLx1OUHRpbG&#10;o7CMZYgD3qo9rbXpPKk+xqnrcskYQB+CcZqlpc0n2tFzkFgOK/ZZ1oyqezseHTpSjT9pc34LeO0X&#10;agx7+lYOq2kpnMnOOoOK3Lm5Fty5AHoT1qCHVbe8kEbKDzwPWrrqFSPIZ0XOL9oV9Ctmi+duh6j2&#10;pNR1KVp/LiyADxitYbARsXb/ALJrOv8AR2nfzYnAPUgdRUzhOFFJbmkakJzuxNI1Np5WimBLdATW&#10;lLIkA+dgoP8AeOKo6bpYtGLOwLnvmqGrvLJMVLYUd6FKdGnzz1G6UKtT3NDVa1t7sgjawPcGpEVY&#10;1aILgYwDWNoTyyT+Xu+XPWtW91FLHKMu5jwDWlOcHH2jJq05p+zRiXtjOZ2IVj9Aa1dJt3tIwzE5&#10;P3lPpT7W+juuCRu7DPerSjDDI71FOnBS50KpVbj7NmFfanK12VjBCqc4q5ouoNeM6N2B4NMvdFMt&#10;xvjcLk8jNXNNsF08OfvMwxkUqUaqqtt6FSlSdJJLUkluYYg27AI7E1CLe1uMOigs3HHasbVfMF0c&#10;tgZq3ocryOVIIA6E0vaxqVORoPZOnT50zXkjHk+XkDA4rnbvTJmnOFbB9q2bvVFs8qy7mPSi01BL&#10;ocgBquqqdV+zIpOpSjzi6dbm3thubGOSDWPd6hNLdOqHCLyfpXQ7MjoSD+tZlxom6ZpEYL6rnmoq&#10;058vs6ZdKpByvUJtKnMq5IJqxNcwAlWKj1BNNs7fyImA4OKwNRWQXR3E4zRKrOhRSnqEaSqTOgSC&#10;0mGUAJ9QakntxPbtFkfdIFZ2hOzblYHaBwT3p95q4gl2Iu4jqBWvPCNPnfUz9nOVTkXQzptLmZ/L&#10;wwAPBxWxBH9ksmUjLBTg+nFJZ363gJxyBz7VZC7h833W4JNRSpwg3OPUdWpNvkZzUt5OsjkZIxzi&#10;t3S5fPtQzduaqz6N5kpZWAX69aurb/Z7Qqh+baaVKnVi22y6lSDikJPqUMbbCVyeME1JEEZdyxxn&#10;dwSvOK5e53idg6sWPAOO9bmih1j+c4HcGlSruc+ViqU1ThzIsX1ubq3aPBxg4rFj0uUyqrqwUHuK&#10;u3OtmKZlCkqOM1bsb8XcbfLyB+VKap16hUfaU6YXTG1sMR8lVJ47Vz51CRWV92TnpmukeIyoykcM&#10;MZqmdEiVwxwQDmqxFOcpx9mKlUhFfvEW7STNqspHXrUUmqxM/lsVHpuOAadPGzW5SP5QBwKwJVKP&#10;tKlm9hnFKpUnSikFOMKsm2dJHGAm5FjIbglTnFQ6naG+t1UdQOKfYZisgzgqMZ+bis6XXSsrIFO0&#10;d60nOHJaREKc/aXQyHRZYGVnbAB71f1Jzb2QCkjjqKs2khvrcE8+9LcRJcR+UzAduTVQpxVP91oK&#10;dVyqanKQyvHJ5iyOxPaurSRRHHM2Nuz5s1SGkxxEMMEA5wKsanEXsf3XACnIH0rKjCVKEnPU2qzh&#10;UdmMbVLW4bYdoHYkirESoqhlUkdiOlcwsTbxwc59K6EytBp+ehCk0UarlJtkVqSjFJCalpxvEBUH&#10;d29qo2WjNby7pgeDkEio/wC3JExnIB7mtqCc3durHnIoh7GtO4SdSlCxS1uZoLdAvQ96xrCaUXSn&#10;JI3D+ddDc28d0gSRgFXrz2qKPSrSEBkLEjkemaJU51al6ZpGpGFOxYuJxbQLIce4qqurwTsEwAWO&#10;KNXRpLQbFL4HO0ZrAgidpQNp3Z44pVKlRS9miaVOE1c6wLs49s1S1DT1vAu1huJ456Gp765+wQRs&#10;cM5jx9Disoa5cbgCq7SeTV1qlPl5ahnSpz5uZFvTtI+yyFn+YrzUGutLuQq21M85rWSXMCMD8zDp&#10;UVxDDdBQzoTnkZFXOkp0lThoVGraf7wxNNlcXAwdwyOlbl7cLbQqxIyeozzUVvp8cDMQuB2btVXV&#10;rWRgrDLL6isoQnQoysNuFSZNb6vHdOIimOcA1eGQeAWHtzXPWFtILlW2NtDA5wcVsajcmziXacM3&#10;SlTqtq8gqUle0SG/0ZrhxLG4B6kZp+m6etoxLYLNxn0rPtNTlNxtdsAnBBrcj+5vI4HOaukqUpe0&#10;SFU54RVNmFrJkaXaWwF5zTtDMvngcspIBxWpKlveEglc+mafBDHafKow3apVGUqrqXNPbR5ORojv&#10;tRS1LKo5x0qC01NbggEcniqusWUjMJBk59Ki0mzlEwYhsA5zik51FU5OhCp01T51ubp6DI/+vWbP&#10;of2iUyJIq56jPNJrV48GxE4JOBVbS9QkFwI5DuLECipUouXs6iClCcY+0Neytlsl2n5z2IrD1UMb&#10;g8HHrXQswhwXO0e/FRPHbXhPzKT6ZFaVaalHkg7GdKo1L2ljP8PszOVYHaOnvVq/1VbWQqi7mHYc&#10;mrMESW/CDGO/pWPqVhJ9o85ctk5+UZzUTVSjRSRcOSrVbkXbHUlv2wV+cdu4rRBGMEgZ45rK0Wza&#10;B2kZSpPqMVX1a/kSYInBY4Bq4VfZ0ueqZuHtKnJT2LtxpCmXfkfNVyOJbeFVUg1kaPfyzSmKTLHp&#10;Ws7pH99gg/2jinRlBx9oE1OL5DN1GK7eQGNmCk9qv2qyJABJlmp0MqXJIVgwXnIOam7VrTiub2iC&#10;pN8qREZMHnj604EHpz9KR0VjyRSooTjNaWMRcUlPPSmUjMKKKKQgooooAKKKKACiiigAooooAKKK&#10;KACiiigAooooAKKKKACiiigAooooAKKKKACiiigAooooAKKKKACiiigAooooAKKKKACiiigAoooo&#10;AfRRRVlhRRRQAHpTKeelMpMTCiiipJCiiigBR1p2aZS4pjHZoPSmgc07NMY3FC43DPTvTj0puKVh&#10;WIwiCUkL9DTyCwIBwT0NLijkUrX0C5jT6ZOZy/LAc1uR8GPPTZg0m4misYUuSTsdM5c8UZl9rQhn&#10;Ee35VNXUYzQpKhwG7VTm0pbidmPAq7GnlwbAcbRwaUFNSdyp8nKrCOsbhlZ1GRjBNQDTIRhwOnIN&#10;Yt/PMlwcEkVt6Y7vahmboMkGs4zjWnytbFyhKnDmvuOvIDJasFGcqRxXPGxlkkVSG2g+lbsusxQO&#10;FIBHdamiuIb5GZF2YGcUqlOnXY6cp04kQL2dkp3cKMkVjvqVy0wdcrHnqehFdDPEHt+RkYwayW8P&#10;y+Yshk/dE8LmnXp1Pc9kFCVNt+0NWzlNxArnnHNMuJbaRtjsik8YLAUSIbWzZIzyVI47cVzLvIkx&#10;8zJParq1fZqKnqOnSU5NnTx2cCDcmD3BBqHUrQzRjapY+wpbCTbaBmGMDPNQT66scgUDvz7UXgqd&#10;mTFT59DMgsJvtBDK2M88Gt28kNnp+BxhTipraWOaIuoBLDtTbmIXabG5AHSnTpcsXyhUqc0lzGAm&#10;pyhlJPGa6GJs2iykhdw6msmLQTHKzs25D0GelX73MensijOxCf0qKKnRi/aBVcJO1Mb9tt5W8qUq&#10;/brUqwJGVaMbRnjPeuWdmDKVPzMfyrqLabydPR5RkgZzSoVY1ZNtDqUlCFkQ6nbNdAbQWb0AzWbZ&#10;6ZIt0C4K4IOCKt/235UpbYcdjWlBMtwgkC8mhKnWqXE5To07FXWpWsraPyzy3GfSsWz1Cf7QMyAj&#10;PIzXR3VoL5Np6LzVODRo4pC5xgcj3pVKdWVT3HoOnUgqfvq5cZlW2ExI9TzVM3sEjjlTk9MjmjWs&#10;+Qix8DutYSI7ONqsWzxgUqtVp+z6DpUlJXudUgYDCIiHHQdaztV02SdQygux6hRkirc832GCJ2GW&#10;KdfQ1nw6y/ndeDWtRwlH2bM6UJqXMiPStJeObc2VKnPzcVNrcssCrhsA8ZrTjOY/M/vcZqK9tlvY&#10;9rEDA71EqXLC1PQtVeapepqYWmTz/aF3Pldw71vyzrCpZyAMZ54zVW30xIiuCM54A707ULa4v5Yb&#10;WyhlurqRgiQ26l5CxOAABzkmoi3QoyVR6jmo1qnuLQSHU7W+bZ8pAOODVuNU3fuvlweldloH7K3x&#10;Wv7aG+v/AAtL4V0VyGGreKZU0y2x6+ZOy8d+Mn2NdZqnwr+HfgDyf+Ex+LOnaw4Xc2n+BbOXU5R3&#10;KiWQww57D5yM+1RRxaSvNXNJ4aUnamzxDVtKaRjIjZf2p+iaS8UgbBllJ4UDJJ+mD/KvW1+J/wAI&#10;fCkqjw98OtY8XsSMz+NdZ8tB7i3s9uPoZWrXtv2rPG2hq6eC00f4dWkoK+V4Y0uGCTB9ZpA8rfi2&#10;fes42rz9pSRcoujH2dRnKaf+zV8WPHOnDUNN8FajHpJGft2qPFp1rt7kSXDRKfzq/pPwI0Hw7Ig8&#10;WfGLwhplzE2ZdI043Ws3SY6r+5j8kN6fvcZ6kda4rxj4h1fx7qran4l1i/8AEOonn7Tf3UszA+zN&#10;gr+Ax71j2+lwWbZUE5+bMbjg+5PWn9Xryn7RyD21KEPZ2PZbjWvgF4Q09tmleOPHWrBsBr69i0ix&#10;J7YRBJLt/EHHcVTtP2m4LBTF4R+HHgXwwV+VLmTSBf3w9GE1yzhmHUfIOa8Z1m3kkKPyVBzkCqOn&#10;27m6BVGOGByBSnCTq8j2CDtT576nsfib9of4n+LLdrXU/HGv3GnOuw6fFqDwW23ptEEe1AMEjAX8&#10;K8o1HRllvGnUFpH+d2bBbP1OSf0qxqV61iij7ztxkdqpWOrsbgJJzuO3NbSjhm/Z2M4e2S9omXNL&#10;01bV933SfWszVZpWuihbCZ6npXQjjDY+X1qGWwhvZSmAZAMlB1A+lXVp80eSnoZQqNT556szNEnl&#10;LFC2E9e1X7nVYrM4OHbtg1Yt4IrVf3ahmHYetWfFPw58U6Dp0Os3+gahbaZNtIuZrORIsN0O4jHP&#10;apaqUaNkJzpVKqUnZsoWt/Ffc7PmH6VZwTgEHB4rF0a1kkeSZDiFTy3b6Zq1ql80G1I+W7Yq4Vf3&#10;fPIqdK9TkILrRWuJ22MEHvVyxtWsYypO446iqmmamxlKS8s3HNazYXk8CiioTk6lMmpKcH7NnM35&#10;k+0/MeM9a0tDlZmKlTtHTjrVx7a2u2+8pPsas29ukCEIvOOCKKVGSquomOVaPJaxTutTWFyirlvQ&#10;dadZXi3h2qMydlHXNZOrWMiXLuQ+0HD4BJHrXdfDb4MeM/GaGbSdAvhZPx9qnHkxMP8AefAP50Ql&#10;UdZwCoqVOiqkmkZESRSQtuXzs7gR1BwOQf610/gb4FTeLtM1DX9d1O38OeFLORYp9UuYmkMjHokM&#10;Y5f8K7AfCfS/hhDHrnxIvoILiIGaHwnbSiS81Bx039o0OADjnBNcT43+NWs/E/UYLe8Edno1khis&#10;NMtV8uGBOgwo7+pbrWtRU07T1ZyRqVpK+G26yfTySO/tvH/gP4WxJH4G0eXV9Yh5/tzxEokVGHIe&#10;GIdMHkA+leCeI/EGp+ItXudQ1W9lur64dizyZbfn/wBBx2Fa0ki2+DIyqP8AaOM1CYrW6O5VUnti&#10;s60PbL2dPoa4RRoSdVrmk+rIdGLiBgWwSOlNm1pbZiuwy44JUZxV1UWBCFX5scfWufv7GaK5wgZg&#10;/J2jPNKqqlGkuU3pclWfvGzaXgv8sgwRyV71O0fnI6kZBBBFUdGsntVaR8g4yQao319ObsrE2Bnk&#10;CrVXkp89UHS56nLT2Rb/ALB2yBncMjHhc9Kuyp5dq0Snopx+VVdG1Bpi6SgtgdauTXsMZ+bC/U4p&#10;01Dl56ehNSU3Lk7HMt8srBwWftj1ro9OGyzDSDbx/Fxml8i1mw6hSzdx2qWVPMh8sdhxUUsPKk3U&#10;THVqxmkmZc2tlZnj24A6GtCG4Nzbg9fpWDdaZMZz8rc+1bFlbPb2oLHG0ZINKjOo5Ns0qKDhoT3F&#10;sssY3cjuMA/oetd98P8A4yeLfhxYJp9pqMGo6Ysgmhs9Sg+0xwSA5VkDD5GBAIwcV5Be6jcPO+ws&#10;qrz9a19MmluYELHp1q41Y1J6bmVSgnRSq6nuPhHxpZ/Frw5c+BvG94onvJGm0jXbhdr2V03zbJCf&#10;+WTNgH0zXiPjfwLrXgDxFd6Hq9u9tdIQw3g/Ov8AC6ORjaeDgdastexIwQyrG2eWzyvv616rovxg&#10;0jWPD9po3jvQD4tsrMbLG9hmCX1sh6jzDwR6Z6VNWlGs7X97qclJ1MBJypw91/Z/VFH4G+GLK/ur&#10;7xL4ngz4a8PQ/wBo3gZBiaQcxQjPB3EAY9607f8AaO034kTajpXxFsZJtEmuWm0y8sY1W50j+EIg&#10;OFZCuPyrK+IPxNt/EfhdfCfhjQ4PDfhdX82SzhYySXEoH35X74HI7ZrxsaTP55QRvsH8W04/OivO&#10;pDkjT2RNDCxxSnVxKcZPbXZd/Vn0VZeNfAfwssLu68D3d74i8UXsZij1XUbVIobBcfM4Q8mTHRh3&#10;FeNX8n9s3ry3TSTmaQy/vW3PO2ckk9h7VUgzYW6srfODhcNgluwB9a+hf2fv2FfGXxYltta8VG48&#10;J+GpjuXzU8vULxT18mNhtQY/ifk9ga8rOM8wWTYZV8e1FPodmEy9zm5Um3LuzxT4cfCXXfiBr9vp&#10;HhjSJ9c1F23BE4SHnqW6AD1JA9a/Rb9nv9i3w78J3std8URDxF4wXY8G9j9jszkHMAxkyKedzjAI&#10;+Ve9e0fDz4aeGPg/4bGnaFp8Gl6bHGRcz5VmuCBy88j5zjqdxIHbFfMX7Qv7f+jeE7m58MfDiWLV&#10;NZYNHPrzr5trbnBBMa5G916gsMAgda/nbH8TZxxrXeV5DTdOg93fX1lLouyR9TTw0MJ7+I1Z7n8e&#10;f2j/AAZ8A9LKazdi/wBZuBmw0XTkU3FyvdiCcQgd2bB9K/NL44/HjxV8aNZfU9fuVhtYGLWWl2jl&#10;LS0XttB5dz/E55PsK5HWvEGoeK9WvtZ1S5l1C+vH3T3cspkkkPqxPUDsONvasy6g+2ReWTjjAr9a&#10;4V4IwnDtH6xb2mIlvN7Lyiu/meTjMwliZ8q+EzLXXJjNhggVjgn2rYifzk3DlT6d6wI9HmFwVZGC&#10;A9SDiti63WenlU+8FOMfSv0Ok5wX7w8+qoXSiSzQQ3oCvgbfWobexiglJQdOhrBN1cROr78knkDr&#10;XRW0n+irI/ybhyW4opTjVndiqwlShZMoa1DI2w9RntWfYW0i3KNsYYYHOPets6vbMfJcKwPAbNTo&#10;IwvAGD0PalKkq9S6Y/aOnTs0RX90LCFWYhmbpWda6u7T4bgMcc1oXdp9uQKe3Ss+20d1mJkBRU+Y&#10;FhjNZyVZVLBBQ9nqbKEbd7dOv1qKSG3uyclc+mar6tM1vZrsBPHUViR3ki4YNuY9VB5roq1Y39nY&#10;dKjKSvc6KztYrWQhRg4yDWXrNpJNLuGW9xWwkiqkc7kBdnzZqmmsQTTlCAFPAOeKKig4+zFTc+a5&#10;naRZypdIWDBQw5I96u6xfPbsVQ8npWmhQJ8o69DVLUNP+2gbeW9R2qJUZ0oWiL2sZ1LtaFLTtWd3&#10;WOQEsxArb3rGuWIA9zWVZaMbaXdJz3DGjWWkhQYb5TxmiEp06d6oTjCpUtTLMsNvet1U/Q1NBBHb&#10;KVUY9653TJpBdKCflLAZroZplhjLuQABnnvRSnGovaMK0J037NGRq1nLLIGGSM8GpNIs3jk3vnjn&#10;HrVmLWIriRY2XaM4BNaAKKVwvU8GnCjTlP2iCVSpCHs2ZWsX8iuix5Q56d6h03UJDNslOSxxzV69&#10;003knAw38qjstI+zSln5KnOaXLV9pqw5qXs7JF15VgGXYLjnk4qAx21+c7lJ9Aao67M3yqATzziq&#10;mkSMbpQAT8wzilUrRVT2diqdJRp86OjghW3jIVe3X0rA1CwkFwXTLFvQZrZu7v7MpLcegPeq8Gqx&#10;XDhCoDE45q66p1I8jMqPtKb9ohNFsmtyXc4B6g1W1TUJDOYoshRxWwp2sMDdjsKqX2k/ayZIztbu&#10;KmdGaopUmOE4ud6iK2jaiZHaKXk9M+laMsyQEM7DYOSSe1V9O09LJsuNxbjPpWfq4kkmwCREpyfc&#10;Uc06VFe01L5YVKhpxC0u5C4C+xzVpFRflUdeM1gaMzS3IAUiMMOo7Vp3+oLaNgD6e9aQnB0+dmdS&#10;nNS9mjIvdLnO/CP97PCmtHS7NrSLcxwSOQaltdWFxhSOTxVvGCM8A+tRSowUvaRLqVKjjyM5y9v5&#10;nuXSN9ij3rQ0K5klDrLlwBwfWluvD4lm81XCgnkZ61btLQWyEKRnFKEaqqtt6GkqtJ0kkh730ER+&#10;fCkdicVGqW1wS6AHd3HasLVUlNyeDjPNaGgb3LKyttHQ460va+1qcjJ9ko0+dGo6eZB5IPbAxWBP&#10;o0/nkCN9p4ztOK0L7VBbyFUGWHYdal0/VDd5GcsOo71pUVOrLkFTdSnHnQ63t5LKzYA4IU8VgzX8&#10;xnbac454rqS4I+fgHse9Zc+jK8/mKQoJ5FZ16c1G1MKFSHM3UJNIeS5QMxz7etTz6nBG/lll5O0g&#10;mn2sH2Zdqnk9DXOXEbLLKHVixbg4pzlOjSSCEYVp3OhRIJwSiZI5yOcVJcQia2KAjLAiqWho6I5Y&#10;9jx61Feaz9nl2KpLZ5A61ftIRp87M/ZzlU5EU5dJkMgQg7QeuOK2WQW2nbQeinOOoptjfreI3y8g&#10;c+1TvGroVJADccmpp04OPPS6lVKk3LkZyz3BExO5/wAe9dFp8pltlLDpUEujRkgjBHrV37OsNoUR&#10;hnaRwaVKnVpNu461SLSRXm1aKF9o256YJqeIq6CQRJz1I7VzNzG6zspRmY8Agd63tOikSzwxwcdD&#10;RTqOU7sdSkoQUl1J7yz+2wlW+XjgmseDRJPtGHbCA9T0NSTazJuZVBZU9Oa0bW+FzCuVw1K1OtO4&#10;7VKNPQZfs0FjmMEuoIwOuKwY7uUSI2eSRkd66cxpMCpYcjHJqkujxrMWOAM9aeIpznOPs2KlUjGP&#10;7xFuCb/RN8gwoGeeM1VOuQvKI2T5M9amulJtXjUbgFPSudaGTzAAjE56AUq1SpSikh0owmjqk2Sr&#10;mMBV/nVW/sjfrsztYdD6U63Yw2IZvlZRnB4rLfWZBKxGSvqKurOHJZmdKnPnbRLaaI9rKGlO7Bzn&#10;1q5rE7R2eITgBTkCp7S4N3bq3UimSpHJlXYDPByaqNJKn+7Yue9S9Q5yCaTIKtuduw610hmFssby&#10;8kpzUEGmxRuWVfcGptVhMlphPmOD0rOnCdON0XUnCo0iE61FK4jZPkzirSODgouxT0965lLSUyqA&#10;Tuz0roXf7JYAP98DgntRSqTkrsdaklFKJFqOnfbAMfe/lUWn6ObWTdJ1HIJrPXVZ0nychCevauhg&#10;l+024Ocg96ISpVp3SFONWjC1zN1vzFCfN8pPXtWXYySJdKc5G4fzroLmOK5Ajd1G3sTSxafBDh1A&#10;bbzxQ6LqVNGEa0YU7WEubgWsKyE9eoqvFq6XDqjRlVJwGPAp+uWzXkSeUPqBWTaWczTorBgFYHkV&#10;M51FU9mh04U5QudCp6beR6iql7pIuskH5u31p+qSiytF2EFjxgGsmHVpvMXJzyM1rWqQsqdUiFOf&#10;8SmammaWLIlncFz71S1vfG+Sfl/nWvuElur5GW96jf7NdJ5cpUkd89KJ04Sh7OnoEar9pdmHo7SP&#10;cqFbClhkZ7V0Msy2/wB5gPYnrUNtYxW0hKrzjIpNStjdRgD7x4FVSpSp09x1JwnPUfHeQ3BwrKze&#10;gOakAweaoadp32GTc5DE8VotyetXSc5LUzqOEdEBPFNoorQ5gooopCCiiigAooooAKKKKACiiigA&#10;ooooAKKKKACiiigAooooAKKKKACiiigAooooAKKKKACiiigAooooAKKKKACiiigAooooAKKKKACi&#10;iigB+aKaOtOzVXKuFGaD0plFwuOJ4ptGaKV7iCiiikAUUuKSjcQo607NMpQOaaGhx6U0DmnUVRVg&#10;ooooAKM0HpTKVwH5ozTKKLlDutJtz1BI70mcdKiv7hoINycsRyBUt9SEuZ2ElsYJGyQARzViFUji&#10;ZVXqCKp6dK1zgsD17irN1eR2vBG3PrUJxUec0anJ8hz2oWshuSQjdeuK0NFgaIMXOBjoe9W47qG5&#10;OMqT6A1YjaNSABWNOglL2iOipVbjyMxb7VJDP5cYOFPSrmmX7XgKNwV7VXv9FeadpYT15OKs6Tp/&#10;2MkuQWbjOelRD2yrNvYqXseTQtOVT752g9cnFQnTobghlwfcVk6pcSG5ZC2FHc9Ks6FPKzkMTsHc&#10;9DWvtY1anI0L2UoU/aXNBYh5ckSnOAcVzl3p0puCMNzx0ro7q/itJBtwXP8ACDzRBdw3oPygOPzq&#10;asKdR8hNKpKnHnSK+nRPaW4LZ+Xkg96z7nVZXuW8oHA5IFbm3PGOKyrrRXMxkjO0HrUVoTjSXsmX&#10;TnByvULem3RuRhvvelWppYlDJI6jIwQTzUVlbLYwluGcjqO1YV80kl0SW4zyaU6sqVFSqasI0lOo&#10;biWVrINypnHORS3MX2iBo1O0bSADVTQ2lmV+SYxxuHT86kudTW0l8vZvf26itoOCp85nJTdXk7GP&#10;Lp9wZQhVwoPUg1t26PaWhbdwoyaktryO7RicZx+VSAK0bLkFGGCfas6VOFNua6l1KjqPlZgSarO8&#10;zGNjt7gelbdhM13AD3FN0L4faz401B4PDul32tyqfmh0y2e5cf8AAYwTXq+lfsq/EttNE134cTwx&#10;b4/1/ijUYdHBHri5kQ/kKwhL2Un7R3NqkIyilT0PLJbmBCUcBnPApUt4EAdYzk98dK7xPgZ4V0XU&#10;mTxz8ZPCOhnP+o0FbrXZh9Tbp5f/AJExW7a23wL8Ir+41Xxr8RCvP7q1g0G2bHbcWmlIP+6DURxc&#10;Kk+RxCWFcIbnkt/D9otyjHauDgngVU8J+Bde8Y6wthoOj3+uXW4BbfTrV7h2OeBtUE161d/tCeE/&#10;DUpTwb8HfC+ly9r3X5J9bnz2OJ28oH/tmR7HpS6t+1J8TPFMKJB4ruNEs0TY1j4ejTSYduOQVthH&#10;uGOxonfES/d6GkX7GmWrb9ljx/p9h53iK20r4d2zqcTeNtUg00N9I2LufoEBNYp8AfCrwfIT4p+L&#10;kusX6nP2PwHoTXUefT7TctDH+IVvoa4nUp5dXuJbzUWa/uJQd1xcN5j/AF3MSx/M1jRaHGsrMzBk&#10;bgDPSlVoYh6XCnWpJbHull8UvhR4Z04xaJ8Jz4huCpCav411WS6y2OGNrDsRRnnG5h9aoXv7XXj2&#10;O0k0vR9ct/BullSi2PhnToLCPBGMCRE8z8SxNeTzJ5do8SHOFOMfSuamVw2GVi3Y4rScPZcl1zeo&#10;qc/aSbg7Ha6lql74ivXu7++udTuH+d7m6uWlcn3Zyc/hisvULMXKfLgsOwpNPSSCzDvkADOD3qnL&#10;rBjlYAcetdblTjC0/dOblqOfukEOkTLISwZQe5GBWnfObLTthySVIDDtxU1tcfarcEkU+eJbuLYx&#10;AAHeiFOKj+60CVW7/eHMRXTrICJXbBzg101u4FmJXwMjJzVGHR4llLZBA5+tWL1DLaOqcKqk49eK&#10;ilCdJXnqFWcKjSGnVIZX2MVKj361ZCRIokiwM9s1y3lux2gHd9K6KNja6aDIPmAyCaVCo6sm2OtS&#10;UYpITULI3cYODurOtNGdLgO+VAOeRjNI2tOGAHStm3drqBWwSe2B1NK0K07hJ1KMLFXWZzb26qoy&#10;vfnAx9e1W/ht4F134ia0tnpEcYeKI3V3dXsnlRWsQP33Y8Bfc9aWW0W+iCLh2b5do5yfSvWPBlr/&#10;AMIj+zj4r1WyObvXNVh06a4j+9DEi+aFBHZiKHRlOd7mE66w9HljpNtL7zQvfHnhb4HaUNN8ICz8&#10;SeJ4VxP4kvLcNDCT96O2jP8A6EfwrmvCn7RN+/iK/XxhcS+JdE1qNrbUrGYDayYwJIuQEZQcqOMk&#10;CvMdTjaWxZI8sxO93fqfWsWCICUKQCW4B9DTq4mpSdkTQy/DyhKVT3pPq9/Vdj6Cf4T+EvHLCbwL&#10;4vtTfythND1xRaXS56LHIco57AZ5rz7x78H/ABb4YLSa5o95YJHnbcSIxjYD0cDafzrBk1H+zo45&#10;lUq6rgnoWHsa6Lwf+0T458GzoLbXJrzTMjdpt2xniZe6FZBgAjg4Na1KlFQ5aiM6VLF05c1F3Xnu&#10;cdp2lm3mDSjLD5hxycc0zXZJQF2PsU9s4zXvcN58LvihmSdZfh3rk0peV40NzYTuRw2FyUyfwFUp&#10;/gRobyySav8AEjwzBpIBKywXP2iVl/64rllOPUVX1dKnamxRzGEKl8Qmn6X/ACPA9JeQ3iqWJO4A&#10;j8a6aCP7VeQWrGMLPIsR844T5jj5vbnmvW7rxb8KvCksmm6R4Bh8T2gQRz6xqM8qXEx6ExY+4PQ4&#10;4pJtf+DNheW2tnwx4kupYAJYtJkuYvsyyryuW++VyBnPapp0p04XJq451JXVKVum3y6mrr2teEv2&#10;eNTl0HT7KPxL48t0Ec+t6rb/AOj2rMm5VjibhjyME8GvOPFPxR8U+OCf7Y1m6uYB921hby4V9gi4&#10;C/hXJ+L/ABnf/EnxvdeIL9Ss17J5mAmPKUfKqH6DHNQ6rK2nRKUYFm/umlDEXhJs1jgoxUPafxJb&#10;p62YmuWFzq11HcNJI8yJgMZGfC+mTUWm6X9kYs7Auap2OrzNNtZuCcHNbCPkqxHGeD61nR5KsvaH&#10;VNzpx9mYetNK8pQnCjuaZoTySXAQtwDWxcrb3bMCylgOmeafbWENqAUwGP6e9L2L9s6lzT20VCzQ&#10;l3qUdkcMu5u1RW2qwXbKpUBycDNUdWtZJJdy5YA545qDTLWT7SG8tvlIP3aznVqKpydBwhTdPn6n&#10;Rj7wUc544rJvtDZ5zJG4XuRUmq3j2oQRnDMccdqpWOpym5Ech3bjtzW9WpCT9mzOlCcY+0NPTLNb&#10;INu+YsMZ9KxtUkZrkrg7AetdCSsKlnO1fc4qs8Nrd/xoSewIp1qd4+zg7GdOo4y9o0UtClZ32sDt&#10;+lW77VUtpCiDLDsOtWra3S3+VF57YrG1PTn+0eYDnJ7VnPno0kluaRdOtPU0bPUFu+oww/SruA3B&#10;6HisLSLOSORmfKq3AJGAa0odM1rxBcC10PS77WJgcNHp9s9wy/ggJpfWqeHo+1xEkvVjdBzqclLY&#10;qXOhmecurbUHJGe1aFrZ/ZoG2jqODXr/AIF/Y1+M/im2ivG8J/2TYykBZdWvI7QkH/YP7z81z7V7&#10;t4W/4JsajLaLceJ/G1pYE8tb6TZmd0Hf965X8wDXyWJ4v4fy73q1eN/7uv5HZ9SxVR8jifAd3lr1&#10;wHGe4zWroLszMhlCY6MT0r9P9B/4J8/COwtlXVbbVvEtzGfnlvb9olBHXKRbD+BJr1vwp8Bfhz4S&#10;tEt9H8C6LbLFgrPJYJO5I6ZdtzfnX5/ifFLKsNVcsLCdS/ovzPQ/s6dSHLJ2PyN0PwZ4r8aXBi8O&#10;+F9Y151/j0+zlcH/AIEo4+ua9q+H/wCw18VPGgim1DS7XwdDuB83Wbg+bjPURxhnJ9jiv0k1jxd4&#10;b8F2wj1PXNH0a3QZWK9v4bZEx3VHIHHsBXlni39tj4R+GC8A8TPrVygJMelWssyk+gc4jP4NXiS4&#10;/wCJczk1lWDdu/K5fnZFRwGFpRXtJkXwU/Y+8E/CFLTUpIk8S+JdhV9TvYBsjb0iiGUTno3X1rrP&#10;jN8ffBPwUsJP+EivxPeuoEej2iA3bA9AUyCqHpu4HvXxR8af+CkPi7xGk2leBtIg8I2nKLqd1ILi&#10;9lB4yowEiPocEj+9XypBrd3rt7Nc6hc3OoX82He4vJTJKzbstljwPYVOXcD5ln+MWN4mrOz+wndv&#10;9I+hrWxMMNT/AHB7t8ev2r/GPxvmntg76B4ZJPlaRZykb9v3Xmfguw4IyAAeijrXzXIrQSbS7eWh&#10;OFI5LHvnvXTy3SQZ3sqjuCcUyNLS++ZQrY54Oa/ecNlGDy/Dxw2EgoW2S/8Abu7PnY4qo251NSPR&#10;lkTTTuOBuzg+lU7jWPLuSgXAB4rUERcFE+VKwrzSpmuGKqzfQV6dVVKUIKJNN06s25G1ZXX2uJmz&#10;kgZ4qS4Tz4QvrxVTTLN7SEseMjkVl3d9PJcOqNsVeeaudX2NFSqbsiNHmqfuzUGjJkFiBz3qW7X/&#10;AEV4xyApxj6VBoVy9wHExLADg+tWZ76GJtrFQfQnmnTUFHnJam6nJ2Oakt3zgAhj04ro7Rxb2CiT&#10;72O9LEbe4+ZU3Ec8VNcRrNFsVTlhjjtUUqXs25ourV9olB9DEfXWWdlVTgdDWxa3H263DE5HQmsO&#10;bR5knOEYj6GtiGE2dqY0B+7u49amjUmpO5VZQcVyk08UdwojZlwOxNVItJhjlZ9uQOaxZ7+YTtzy&#10;K2dJkkuI9zHOOcetEasZz2FKnUpw3JtUjMlmPK6AcgVzyQMZFXGCTiujk1GCMlHKr2IJANES204y&#10;ig+47UVKamx06rprYRpfsFihdSxAzmsldVlaYvgxp7jFbd1bG7tjH04IBrCGjz+aEYkoDTre154q&#10;kFFwlGXMb9vN9ogU/eB9O9Nukhuk8tsDHY1DMn2Sw2x5JCn7vWuemuSrqwkfcT0NTWq8kUp6kU6P&#10;tJXhodBHpkUQ3KvTnNN1aEyWo2AsQP4eaksXd7QO7YUDPNRS6tDG2wFTngjNbXh7OzElP2l0YUUL&#10;tIoAIOfTpXQTTmzsVDctjg1JEsDoHRMk9x2ou7Q3cOw/LxgE1nCl7GL5S51VOS5jGi1aZZcknFb0&#10;U2+BJOpPWsKHQ5RMQxO1eee9ad9utbDEfLBT0ooOcFeqFWMJO1MfKLedsFlz6ZogsIrXdIg5YdRX&#10;N+fIGV85bPI710lpP/ogeUbQBn5uM0UpxqzuwqwlSjZFbWrZ5YUZTux6Vl6fYT/akcq2AwJODWu2&#10;tws4RkGwd/arsTxzrujwFPoetCpxrVL3G6kqNO1irqdybKFWU/M3FZVlqk7XIBJwSAa2r2xF7HtJ&#10;wVHBrNtdDljmDk8A5+tKcK0ql6b0CEqfs7M1lkCruf5V9TxUDva3DgF0+Y4+8Ki1d2jtlQA5xyKw&#10;Y5X85MKSdwwAKKtRxdiaVLmVzpoLeO3d1VcZHBrM1iykmZGU7sEH5ea1HlWFY5HIHycgmqUWtRTT&#10;FCm1egY1pU9ny+zZVNTUvaIq6Xp8q3AdwwAIPIq3q926AIpwegNX4z8oI5z096gv9O+2JgcP/Km6&#10;TVO1IXtVOpeWxk6dqczXAilycnAPat0sIRvc7QOeeKoWujC3I3sGcHik10SRRxjkqeDWcJTo0/3g&#10;5qE6n7vQtFrW7YfMrH0DDNTpCsf+qBUVzWnyMlyMAnBFdFPdfZYVkPfkiilOLXtGKrCz5UZGpaZJ&#10;5xlXJJ9Kk0PT5LeYu2V3dc8VNDra3ErIybV6AmtGEEgEcj1HSnSpwlL2iCdSpCHs5GJrGoSJN5S5&#10;HOAaZo+oyyTeVKSxzgGtC90xbyTqM56+lGn6XHaOSxBYdD71io1fbXuauVL2Nki28qwnLsFxzycV&#10;XT7PezMwKt9Dms3W2ljlUsCUJ9OtQ6SzvdLsVlXcMjHbNaTrOVX2bIhSUafOjpEVIkIVeccGsG/0&#10;mVrgyICxJ7CtK+uzaknH4etRWmsCZgpGCTjmrqqm37NipOpFe0H6Pp5tQzucZHIPU1m6vfSNP5cf&#10;yAHvxXQ54zWXPpy3MzN1I5qatJ8nJSFTl73tKhFoV7JI7RyZYVoXF/DCSDjjsTTLTT1syrDqSMis&#10;vVVIuGbacfSnzTpUV7TUfLCpUNWGS3vclVBYc8dqsooX3FYOgxzNclsFY88g9xWjfaotu+xRk9MC&#10;rpzi487FUhJVORMzrrRpXV2jJXc/T2rQ0y0aziO/LMBSafqv2qR42GDjirp+XGTjPrUUacE+dBUn&#10;Ua5Gc3fXUrXTBH288jOK09CuJJtyzAsoHB7VJNpEckhkyMtVq2tltYmCnPHapp06qqttmkqkHCwy&#10;41CG3JUFSfTNEEkEy70XL98c4rC1CNmuSSCOepq/4fhkDOTnGPTrRGu6lTlexEqap0+dM0ZAJI2U&#10;9wRWRcaJIXDLlUzzx1qe/wBU8mby0XnOMDtUun6kbv5GI+WlNwq1PZhT9pTjz9yaGM2toVXOcGuf&#10;uLyTz3Xfz6Zrp3YJ94hQe54qhJosckhlBBz3FVWoymlCm9go1IRk3URJpju9srM2cc4pZdXhQkbl&#10;PbGasRQrbxqqkH6VzFxbuJpPkYZfjilUlOjFWClGFaTbOkieCRPMRMufTtUt3a/arbaeCwwM1T0q&#10;MrAxPoetVLrWJBL5agtt9Oa154Rp87CNOcqnIiI6FKZApJKA1rzKbLTyI8khT0pum332pSGI3DqM&#10;81acrtIYgAjnJp06cOX2lPQVSU+bkqa2OVmuJCwbd8x6iug04ubQO7duh70xNMhkdm25X17Vdwgh&#10;8pRjA4NZ0aUqTdRBWnGcUVG1OJHA4Azg81aBjKeZGA2e45xXNy2U7OflY/OOgPrXRafH5VuFYEex&#10;pU6jlO7RnUpxpw5kxl3Zi6h561nW2jFZCxOQOTU02tiG4aPbkDtWhHOLiBZIxtJ6irtTrTbHepTh&#10;YqamrJZjyuNoyQKwIpZDIu1tzE4Kjk11JQOMPwD1zUUelW8LmRNuT71GIoyqTi4M0pVo01aaJYmL&#10;hDg8JioxcoX2h1Lf3c81Y27I229cVkxWMqXgkION2TxWs5OKSRjyqSuzTA3cnrRS4pK2OYKKKKBB&#10;RRRQAUUUUAFFFFABRRRQAUUUUAFFFFABRRRQAUUUUAFFFFABRRRQAUUUUAFFFFABRRRQAUUUUAFF&#10;FFABRRRQAUUUUAFFFFABRRRQAUUUUAJzSjJI4NfSsn/BP/4rj7qaFJ/srqS5P/jtVZv2B/i/F93S&#10;9Mf2XUo+fxzXx64wyCf/ADGw+89L6nif5D53IODxUZ6969/l/YV+MUeT/wAI/ZMB2GrQ5/nVR/2J&#10;vjGpwvheE/TVLf8A+KrqjxRkf/QVD/wIX1XE/wAh4WM+lKAx7H8BXu0f7EXxlbr4WiH11O3/APiq&#10;tQ/sJ/GC44OiafDnj59Wi/lmlLirIof8xUP/AAIPquJ/kPn0sAcHAPoacqncODXvlz+w58YrIFBo&#10;1rPkY2wanD83tgkZrKuf2NvjJaK2fAd3MoHJiuIHOPYCQ5rWHEuSV/gxcP8AwIn6rV7M8cZGAOQR&#10;+FRDr1ru9a+A/wARPDRP27wJrUAXkt9jdsD1+QEVy934e1ewJW50a/tm9JrZ0/mK9WnmeBrr91Wj&#10;/wCBL/MzdGa3TM4DmnUrW1yhw0Eqn0KGj7PP3hkH/ADWv1rD/wDPxfeiOSXYTNGKeLWftDIf+Amn&#10;rZ3TdLaU/RD/AIUfW6H/AD8X3ofJPsQ9KTcPUVb/ALLvz0sbk+wib/CgaRqJIA0y8J7DyG/wpfXM&#10;N1qR+9B7OfZlXrxSmPAJxV4aBrD8DRdQIP8AdtX/AMKX/hGNXHTRNVz72kn+FT9cwn/P2P8A4Ev8&#10;x+zn2ZmUZHrWofDetgHOhaj/AOAkn+FQNoerJy2kXyDuWtnGP0qo4rDz+Con6NC9nPsymBzTXiEn&#10;Xp3p80ctscTRvEfR1I/nUQmVjjcOfeuhOMtEzLllHVoljCRKQo5PSsjWreWbaRkgcnHatRfmBKfM&#10;B6c4oC7zg4z6GlUheKgaU5OM/aGDpcDxzhjyAQcetauqXy2qLtHzt271dUMuV2ID7daz9TsPte3a&#10;MuOmOtY8k6NGSib+1hUqXaKthqzvcbGyAxwc1tEBRuPT+dYNpos0dwGckBTk5q5rV19ngRM4BGOK&#10;zp1ZQp/vR1YRnK1MsT2MN22StS29vHbqyqvauftbnEiEO5II4Nb8s6QWqyysEU/eyccd60o1IzbZ&#10;nVpzSVMydWtn+3K4Vtu37+OPzo0OCQ3BIyRnJxWhZ3EGrzLDbpNMxIA8pS/P0Fd54X+DHxB8ZsY/&#10;D/grWr9R1mi0+UD/AL6wAPqSB7isYxhKftLo2k5Rj7Ox53qOoG2mKKeRyR7U3T9Re5fa+QDwue/0&#10;r2LW/wBkjx5Z3Ec/iP8AsDwXBty0+v67aW7Y7nZHI8v4bSfQE1Xsfgr8OvCkgn8RfGLTtSZTuaz8&#10;HaPdX0xA5I82dII8npncR68VhKvJVNFc3VGMqerPOIiQTgAsvODUN1p8MsqFiUncjasZwc9vpXq+&#10;v+Nvgp4ZjhXQPh94l8U3akE3ni3WUtrZj2/0a1UFlz1UyjI4yOtUrH9q7xZp0yR+D9F8J/DkbhGs&#10;vhPQoYLth/t3D+ZL/wAC3ZHWtKuLlN+z9mRDC8q9pch+Hn7Pvj/4gOI/Dvg/VbuDhmvbhDaW/wBT&#10;PNtTHvuH1FWdU/ZqtfDOpOPH/wATfB3hFlPNnp0ra5eJ/vQ2isqn3MgNct44+KHinxxOJ/FvibVP&#10;EMincq6ldSzKD/sh22j/AICBXLRahayyrER8p5ClRwfwJP50qlOVVKnN8voFOoqLdSC5vU9Z0fTf&#10;gb4SmZXufGnxFuB0lhjg0C2B9mcTyH8QtOb9pXSfCFzNa+CfhV4R04YI+1+IbeXW7se4ad/J3f7s&#10;YGa8vwCcpwo6is7UdKM7eZFIob0zzTq4XkjpO5dPEqcruJ6de/tVfFHxcxt7zxnqWm2K8Jp2iuNN&#10;t1HoIrcKMexri9Sv7nULxr28vJLq6frPeOWfPruYk/yrJ0zSvsm53YFyOtZ+rXEvm7C2FHc9K0gl&#10;Rp884GL/AH1TkhsaMljbXzlgA83UsOc1aCpDb+Wo+YjH0rE0aaUTgA5BI5rXvNQjsDhl3SMOneqp&#10;zi4+0ZnUU+b2aMC9spzcEhWPPYVr6XayW0BZsgkcg1La6jDc8FQH7D3q6nTmnTpLm50FSq3HkZz1&#10;9qEzTFIydq84FXtKuTOh3dR/D3qK+0VpJjJG23NW7DT/ALEnLAs3HXpSpRqqq2xylScLJE0l3FF/&#10;rAF/3uKYIre7GVTPoRWFqglkuipJC56npVzQvOaQoc7fXtS9o6lTkew/ZctPnRrSJuh8rOOMCudu&#10;tMm+0EBWwTjOK173VUs3Me3e/t2pbTUo7rg4DehNaVFTqy9mxUnUpx5xbK1NtbAlh8vODWRdX0rX&#10;DeW3A5Iz2roQu/gAkVmz6AJJy6SKueozWdenPl9nTClOLk3UJNLuDKmWFWJb+CLIZlHqCadZ26WU&#10;LKcOxBwRXP6gG+05KnGfSnOpUo0kgjGFSZvrFA6CRU+93p1xF9ptXj6YUgflWfoPmZbzDuTHyin3&#10;uri3k2KuT6Cr54Rp876mfJJ1ORdDLm0aUOAAxH0rdgQ2lmhcb1UZZPUelJYXoux907quLGZ8Iq7y&#10;3AHY5qKdOEI8y6lVak5vlZH4A8CeIfiZrbadotp9oukjaRyX8uCGLOC7MeAB65r1X4jy6d4K8A6H&#10;8PNPv7bWL+0nk1PWr21+aEXLfKsUbA4YKnGfU0zRbebwx+zXrs9qZtMfWvEUNuxVwpuYEt23oW6h&#10;d+PlHWvK/I2WTRAKc/MChIIPuT1q6dOdM5pzWKm3L4YOy+S/4JFPqUCNsJQE8YYinxbHXKxR4/vL&#10;zXNXYKyurAsx4BA71t6XFIlnuOSFGTWFKq6k+RnfOkqdPmRPd2/22Ix+g4rJg0iQSkOrKB0yMZqa&#10;51popQI0J57VesLs3iFj1AziqtTrzcexCU6dMLvNtY7VyxxzisDzz5ik7hg55euldBIjBjgEYqp/&#10;Y8e5XIG0HNVVoylOPs2KlUilqXLSTzLPL5VcfeqqdVtI5RG7FyD8uehNS3KF7V44ztAU4HrxXONC&#10;ySYZGZuxx0pVqlSlFJDo04zk3c61F3r5kaxgHrgiq19aG9jIwSVGabZB4LQSPnAGcHvWdLrDmdtp&#10;2L3+laSqQ5NTKEJ890La6Q6S7n+UZzzxWhqzta2a7Ow4NS2sgu4FOQ30NJdiK4XypHAA4PPNV7OC&#10;p/utAdRyqanMwzSCQyE5J7V04lEcSSt08vn8qqppFqhDrvbByOOtS6pF5lptiOOD8o61zYeE6VOf&#10;PqaVJwqSSK8OtRPMVaPCD1rQBjKCWL5Q3auWS1lDgck+mOa3xJ9nsQSOUG4j6VpSqOWrCtSUdhdQ&#10;0/7bECv3ux9Kz7LSjbzEvyQcg02TV5WIYAome/FbEOJbZZAQSwpxVKtPbUJupRhYoa4JEgjAOV9a&#10;zbWV454htPJBHHUVvybLho1Y5wQQA20t9D/WvpT9nv8AYR1r4hGz13xI8/hfw5J84R0xf3i9/KQg&#10;rEpH8TjJ7A14Wb5rgslh9cxtTktok9W/Q6cLCVZciR88Wen3uqTQW+nWct/eSkBLeBGdnJ6DC819&#10;LfDL9gTx740SG+8SvbeDNPkjEiJORcXTj0ESHYuf9sg193fDb4ReDvgxYm28LaHDpsoizcXbKJLm&#10;cY+88xOW+jEeynpXn3xa/bT+GfwsvZ9PbU7jxTrwdS2m6OFmkjI/56TP+7RfUdcdq/EMX4h5znld&#10;4ThzD2/vNXk/TokezTy2lSXPWZU+HH7D3wu8EyRX0unTeKbsALIdXmDwb/UQgBcZ7FmHsa9tsrHR&#10;vBFh5Nta6f4bsgOPKEdpEB6/Ljj68V+dnxX/AOCg/wAQPEcNzBoAtfDFhIGSB7cGa8XIwCZJeFI/&#10;2FA96+YvEPxJ8TeNb8XPiTX9Q16VW3f6dO77PcDIUH6Vzx4F4hziaqZ3jGub7Kd7fojSOKw9Jf7P&#10;HmP1e8U/tg/CTwTfXFpceL4b++jBEkOl20l0c+m8ZX9cV4v4i/4KS6INbh0nw94H1LVJLuUW0F1f&#10;3SxpvY7QRGqMepHGRXwdBJwqhnZWG7aq4J9iT1r0r4C+FoNf8XJqtxH5tvpMfmggZUyt9w59sZ/C&#10;vvsv8LMioNKtecv7zt+RlhcbicZioU4R0PrL40ftX+MfD/g3Ur3Thp2l37ultEYohcYlLBi3zdeO&#10;enQV8beMvj98Q/EEhm1rxprt0ZBgwQ3rxQgH+7Gm0D9a7T9o3xKt1d2OhW7AG2drq5wehflM+mBx&#10;+NeEa1BLOqEHOPSv0CPDuUZVphMLD7r/AJl5viIrGqjSfurf1Fj1lNSvTLOrGdzzNIxLsfc5Ofyq&#10;4yYIYc45GKwdNsZTdKSDgMCeK1NTvDbIFUjPavToy9lC7haPlofNVoc1SyIr7SvtJ3r98/pUml6Y&#10;bHJJDMeM1m2eozNcYYkAnn6VuJINmSdqn+I9KukqVSXtbBUU4x9mzC10SLOM52k/nS6LHKZlK5CZ&#10;GR6itZmtbvKSMjMOh3DrViCCOBSEHzYyKUaLnW9pcPbRjD2bRVu9UFq+1V59KisNU+0yldpyeKra&#10;vYyM/mR5duuF5pdIsHicO+VJPIPFLnqKtydBqFNU+dbm1jkZ6Gs260PzZy6OAD1XPam6zevDsSM8&#10;k4BqrpmoyCfy5G3Fjt/OrqVIN+zqBTpzjH2hqWtqLVCFxWBqsMhuCxOMc5rpJHWAbnO0Dn5jiq4+&#10;zXzggq/qAc06tNSj7ODsZ0qjUvaWKWgLJ8xOSverF5q32ZiqKSf5VeSFUBWEbfasXVLCXzA8YMhP&#10;UKM1E1Uo0Uolw5K1VtmhYakLzgsN3pnmrr424JAzxz3rL0ew8k73BQnswxUGrX8nneUMqM4BohV9&#10;nT56u5Dpc9Tlp7FibSEMu/8AvVct7cQRMqsBkEZzWZo95JNIY5CW7A1qTTpa53sqgckMcVpScHH2&#10;gqqm5chzd3E6XT7ssTxmtrRQVhIPHHepo2tb1tygMR6HOKshURSqDk8ZFRTpWl7RGlWrePIzGn1a&#10;SO5aMAkA9qv2N19rQ8gkDJFZt5pkom3qC2T2FX9IsjatuY9eoqaUqyqu45Km4aFrAYbSeDxVFtFj&#10;eYsSMepqhql9I120cZ8tR0zxVzQrl596SndgdaPaQq1OQOSdKnzl/ZstmjHIAPNczdQMZyQDntxX&#10;Sz3EdtkO6jjOCccUy3ktb3lNpYehBxV1aaqPkuRSqOmuexDp0ciW2WO3AyQeKqXOsuHwo3Kp6jpW&#10;yEAUrjORisG80aWS72RZ2H5iR0qasakaaSLpunOTbNXT703KZY8+lTyBH4kIUHg54qDTbX7JEVYE&#10;sRgH0rHvbyVrto92AKqdb2ULVDONL2tTlhokayaXC0hZRkeo6VJdQb7V4xzhTjH0qroUzylgx+Va&#10;s3WqRW7bRgn0zVQcFT5+4mpupyHNyWsu7aMknjArobf/AEbT8nhlUnBqW3a3uF3qoL+3apWiEiFT&#10;yCMGs6VBU25o0q1ee0GYkmtOM7ckd8dq1bG5a6gUg8nvWVPoknnkqCqE9xjNakEH2W1IXqBWdH2y&#10;k7jq+ycVykkgiIKSspYjHXpTYtOgGGGMjkEVzl5dy+ewzzW7pRkltgWPTk5q4Vo1qnK+gpQlThzD&#10;9ThLwFQMkgjArASwlMoXkHNb02qxW77W2ufrU8MsMyF0TLHuO1Eqca1S7Kp1JU47EbyGysQDywHX&#10;0rHTV5lnJ3cVuXcHn2xQHlgRWINAkWRWLZAOaeIjU54+yFQcHGXtNzaifzrdZMgMaJmhmjEUrqzd&#10;ByKjuU8ixwnJAPSublmlaUHdg54zVVqvs4pT1HRpKUmzp10+C1AkABPXFV9aia7tx5QPA5AqSykZ&#10;LUPNzxkZ71FJrUSuIwmATgn0pzcOSzM4KfPdGPb2MwkTcrAZGeK3r24NnYgDg7TipImSVCyjIx1H&#10;Sku7M3luQcgBTgmqhT9lTtEqdX2klzmDa6lcGbLBgPcVv53W6yDv1rOi0N4irM24A5xnrVrUmaK0&#10;/dAjAPy96yoKdOE3UCo4zdqZI0trdBYpWQsOmSKdBaxWxYjAz0PauZ8x2dSoO8nGPSulSYQWCGYd&#10;BnJooVY1ZNtDqQlCKSKmr2skyqVJb6c1R07TpDcBiDwQTxV469GHUGP92D17VoI8csXmxcA+lCp0&#10;61S4SnUpwsyjql21siqvU8Csux1KX7Wqs2MsAc/Wtu7sBexjDDd/Kqdpof2abdJ8xByDSnCs6nuP&#10;QuEoRp/vNzSabYnmMcAc81D5lte5G5Cx4xuGar63DL5KbDhR1FYlo7rcYUHOeKVWu1L2ZNKknH2h&#10;1UCR2o2qMVnarYMx8yNSzH+6M1dmnW0tI2kI3HqT2qnFrIeba3CHox6VrUlT5UmZ04zUuYh0vTng&#10;kEj5U5zg8VJrNy6lUXgk4BrRUh1DdR2IqG+08XirzhvX0pzpcsLIqFXmqXkZOl6jK1x5MpJycA1u&#10;SSi2G5uFHJzVKw0hbWbe53FTmo9b8x8Mpyg5IHpWcFKlT/eahPkq1Pc0LiT2d6cgKx9Ac1YQInEX&#10;yH0rl9NZjcjblRuHFb93fpYxKSu52opVIyV2OrCz9mjN1HS5GmaRMsx7KM1Y0bSzCd7naT1B4ptp&#10;rHnTEMNueOeK1ADwex6GnSpwnL2iFUqVIx9mzF1i8YS+X0HY0mi3ssk/luTtzjB71futNS8k+8Ac&#10;9c9KfY6clk53YJ7N6VPs6ntm7mntKXs7WJbi9itz84C49eKSGe0uxuwrY5wDmsnWon84OcsmcnHc&#10;U3SI3MwKqwTIzx2p+0cqnJYhU1Gn7Q3QFI+Rdo9PWsm70KWSVpYyVzVvVNTFoiqqnPaq9lq8k8iI&#10;QfmIFVVlCT9mOmqkY+0J9J077CGZzuZqydSupnvCgbYgPfiukPQ45PpVO40pJj5nBbqQOtTVoynS&#10;UKb2Jp1eWXPU6lbQ5pJy6lsgCtF5Uh++yr7McUWltHaKNgwzcfSszV7eV5DtBf8A3RmnacKKsJuF&#10;SZqRyRzcqM+4qQGs/SoJY4jvyOOhGKu9Bmuim+anzs56keV6FC40pXmMg5Jq/BEIolUHmkD5NHU0&#10;Qpwpy5l1CUpTfKzI1W6mhnCgkgnHFaVjN5tuN3Dehp728LMC67m9aljWNDwKyVOSnc1nOLikhyj5&#10;TSDnpzUU0TyOCr4XPIzTk+QYrUy5UPPSm4p1ITxWjM2NoooqSQopcUlABRRRQAUUUUAFFFFABRRR&#10;QAUUUUAFFFFABRRRQAUUUUAFFFFABRRRQAUUUUAFFFFABRRRQAUUUUAFFFFABRRRQAUUUUAFFFFA&#10;BRRRQB+jSf8ABR74ckYbRPE4B4OYIf8A45U0f/BRD4YOMNpniSPP8Rtozj3x5nNfnFRX5J/xC3h7&#10;+Sf/AIEe3/atc/SWP/goL8KiOT4hT3Omrx+T1ZT/AIKBfCVl5vNcH+9pZ/8Aiq/NEtkdqaWwMYFY&#10;T8LOH+0//Ajb+2MT/Kfpg37fnwlKnbfavnHGNJf/AOKqjN/wUI+FkLbQviS5J7x2IVfxBevzeT/d&#10;5+lPZSrbWXacZwR2qYeFXD/9/wD8CF/bGJ/lP0rsf+CgPwonAWaXVrUNwfO09zx/wBm/ka6nSv2w&#10;/hBqybk8Y2mnqe15byxY+pZBivyqxnIABI7Ctfwn4L8Q+OtZGl+HND1HW9UA3fZdNtpJpVH94hAS&#10;o9+1c2I8Ksjl8M5L5opZvin9k/We1/aJ+GV8I47X4ieGndsbUk1GONj9NzZrqNO8Z6RrEQex8Qab&#10;co3AMF/G6n8d1flqv7Nmo6QjS+OvFfhj4fMnzS2d/fLPqQQfeP2K3DOWxnAfaSeOKWxv/gh4Af7T&#10;Z6d4j+Kd8p2tHqj/ANg2WezokTSSOP8AedT7V4lXwqw6/wB1xc/uTO2GaSf8WKP1Y+028hCNPbzM&#10;3AUSo2fw70SWtvFtMsNvDuPyl4415/Kvysm/ao8X6RFPaeB7fR/hrpkqlDB4askSZwRjElzKHnY/&#10;7QkHrivLdW8U6x4i1GW+1bV73Ubx8l5biZ5Wb8Xz+lZw8KcX1xz/AB/zFLNqfSB+0jNbR9JLQe+4&#10;D+tKuoW8fBu7dR3PnJx+tfiU1wznPmS59zRudhlmJ9twrT/iE1b/AKGEvuZn/bC/kP2zfXLGHk6r&#10;bqBzk3MfH61Wm8Z6PCrGXxFp8agZJe9iGP8Ax6vxQZFZgQpDDpkjFKYwRl0iLdiFHH6U14R82rx8&#10;vu/4If2uv5D9om+J/hW3GH8ZaKvs2oxD/wBmpq/FTwnL8qeLtEZjwANViPP/AH3X4uGGF/vxqzdu&#10;P/rUCGNQR5MQB4ztB/TFbf8AEJKP/QdP/wAB/wCCH9rv+Q/bax8S2eo4Nnqtrd+n2e8VifoQa1Y9&#10;Qvk+aO6ukxzhZGb9cV+G0aeScxvtxz8ihf8ACtOz8Ra1ZMptNXv7RgQVeG8eIqfXAauSXhPio/7v&#10;jWvW6/Jmsc4jtyH7Y3V096pF7BbXasME3kMcuc+u9DXE+I/hN4M8TsTqPhvQpmbjjRrNs/jsBr8q&#10;NL/ai+KPg+VIbDx7rcaowwHuTKD+EisD9DxXpPhv9u74x6QEkudctNbjYj5NQskJI9CYwpH4Vxf6&#10;i8VYOb+pY6//AG81+Zs8fh3Be1pn2pffsl/Du5s5mt/B3hN7kk7FuNOnU57Z8i5jxXmuufsR2jXB&#10;msPh58NZd3rqGvWL/mLmRf5155pv/BTDXreKNNT8HaRcyKQXkt72e3yPYFHrufDH/BR3whdsX1rw&#10;jqumM3DS2M0V4n4hwhxWEsP4hYDVJzt2tL9SoVcFJao808d/AXUPA/mG5/Z1l1K3jUt9p8MeKbu4&#10;RgBk8YZ/++l/CvC9V8d/D7QL97bVPgvq2lXI4Mdx4omikX6BrcHNfpR4O/at+E/jC3iks/GNrYXE&#10;hANvqb/Y3Qn0Enyk/wC61eiW+qaF4kt/Otp9L1KBhxcRzQyb/wAdxzWkOP8APcB7mZ4GXN3jdf8A&#10;AF9Tw1T4Gl8z8n7bx78L7iFGh+Fl7Ox/56+KZnb9IK6TT7/QNYhX+zv2dTq8Y6Pcahqs+fxi21+n&#10;4j0nTwGP9mWij+N/KTHvnArE1X40eBfD8jRaj458PWBTkrPqsceMe2+umfifjJwth8vcvVv/ACMI&#10;5fHn0rI/Opphp0ZeL9lnRoNoyHuLbWpiuO+WnA/PiuQ8TfGjWPDQLWPw18F+FpV5Xd4XWWRSOh3X&#10;Rev00h/aD+G+psEh+IXhmVicJ5erx8ntgk4zXU6b4g0LxXABY3ml63H0fyZ4rg47/dYmsP8AiI+N&#10;pL/aMvlH/wAC/U1+prm0qN/JH5Iaf+2Z8ZoFFvpnjebR4T8pg0TTrOxCj28qEfpWP40+J/jTxpam&#10;48UeJ9b14lST/aF/NKD7bHJX8ABX6x+LPgP8PvGDk674D0S4Lg7ZWsVjkPvuUhvxOK8X+IP/AATz&#10;+GfjDH/CPz6j4RuG4b7G32qPn0jl/krZ969zLvE3KeW1enKnLu1f8jOtl9erJOD0PzEt9ZlMw8yN&#10;GgBzgIBtH5GtoFCiOg2CTpnjNfSHjr/gmn8QPD8803hvU9L8VafECwEr/Z7k45wUfKZ9ga8E8feA&#10;vFHwwkbTvE2g3/h69KEIt5BsWQY6oRwfqK/T8l4iy3Nl/s2IUn9x5WKwji7JGNc2i3YAY52c4qG2&#10;sIrZi6j5v5Vz6XLJiVJmcg8gc/hXS2hMtp5jfLgfMT/D9fSvpKM41pt9jkqwlRjyooa9DJIkbAng&#10;5rN063f7WjE9GB/Wtw6lBu8p2RuwJYYqzHgLlFiI9VINEqSlU9oEajhT5GitqNx9jiUoyiQ9ie9U&#10;7DWpfO8uRUO44LelXdQsTdxbgCSPasyz0p4rlXcEKCCcjrRPnjUsaQ5HTuzfVhwcgj+dV7myhutx&#10;I5xVfW9yQx+VlVPXFYtrJKsxbfIcc4weaqrWin7MzpUZNe0udDBZx24IC4bGRWZrlrJJdLIDlQn3&#10;h0rZaZBGkzMMbDnn2ql/bEE7iMqNmcZp1VBx9mFNzUvaGZo9pKblWOdoYHJHvWhqt7JbEquQx4FX&#10;lRCA0XyjtVTUdMe8A2v838qz5J0qdoh7WM6mqK1hqzlgkoJYnHPatQy7MFuB71k2GjvbzZkbcQc5&#10;q1rchSBAvPuO1OFScKd6opxhOpamWHjt7sn5lJ+tTQIlmowuPQ1zFjLMt0vUjcK6S4uBFbh3OMDO&#10;DxmilWjUV2KrTnTfKjK1K0eScyIjNu/ujNO0qzaKYPIhGDnBFWodahlIQKAW4HNWt2BmiFOE5+0Q&#10;5VJxh7NmZq9/LFKFiJjyeO1R6XfStNskyxY4q5qGni9C4OGJ6+lGnaV9lZtzBmHQ+9HLV9pe5opQ&#10;9mWpHWAZkIUD+9xUIjt75gVZWPopzWfrsjoVBO4A8gVW0qR2uBsBUZFTUrt1ORkxpJQ50dDHHHbg&#10;qg5rD1HTpmnMiKzE+gJrYv79LGJcrudvSqtvqwmcLjknFaVpU6i9mzOnGpSlzodo1hIkbFjsO3vx&#10;XafB7wjbfEX4n2ula1JLHoljFPe3X2NwJHhhUs4B7E4IB9SK5gbpMoh+ZxjjtXrfgWysvh98NPEf&#10;jmXedY1uKfQtIiUcKrLmeQ/QH86ap+5yroc9es4wbe8tI+Xf8DkPG3xgb4gpZaPYaVZ6F4b08ySW&#10;GnWqnMe48tKT99yBjPYmuQedbZgJCF7kHjiq9rpgs4wFYGUDaWHfnNUdcMgvVOcqF5IpOpOFPnqa&#10;s3p0qbl7OnojSgW1vJWcKDjnirQgBjZUYIrDHNYOiRyvcMwysfcHuK1L7UxAm1F3EdhU05wcfaMu&#10;rCSl7NGNe6XMlwdisw9QK0tNtGtY9zHk9QaLXVRcEKRgnirwGWUE4ycc06FOF3NBVqT5eSRzmo3k&#10;r3DosgjUepxWjol3JImyQlwO4p9xo6TzsTVm0sUtkIVhnHrWVKlVVVtsdSrTdNJILi/hgJyVGOxN&#10;NU21wm5cFm9D0rD1OKRbrcwLKDk+9XPDyMkrs6ko3CirjXcqnswlSUafOmbDKZYPKA4xjNYU2jym&#10;4OFYqe4FXL7WvssvlopJ6YHWp7DVftQxtOe/tWlRU6svZhTjUpR5x0MRtLUqMggVz13dy+e3zV1m&#10;wOPn+VTxk1nyaNG8xbIx61FajOa5KbChWipP2iDS2lnt15OfSnyanDbPtfDnOOvSrNtCtsuEI+or&#10;l72CUyyHnO7I96VaU6NJWHCMKk2dNG8Ei70TJPUjtRNbedC6dN6lQfrVDRUdYjvOOOhpl7rhikMa&#10;qSF9K19tCMFJ9TL2c5VORdCB9EmD7WYlV/Wt2wsLy9aCx0u1m1HUJXEUNrbIXkkkJAVQADySQMY6&#10;kVDoUkmtTw28UTXNxMQscEalnkJOAAoyTknHA61+m37Jf7K6fBrSofEviW1guPHl7HmONlEiabEB&#10;nygOhlAPL9vujuW+I4k4jy/hbAurUlerP4F1n+qSPQoUKuLqeylsjkv2Wv2G7H4dRWPivx5BFrvi&#10;9wt1Z6ZKd1vpwyG3N2kmHUhvlXHy7m5HvPxo+PvhL4HaUlx4ivA9zMubTR7dU+1TY7IhIwvbccKM&#10;8kCvPv2n/wBqfTPgfa3GgaIV1XxpcxlooGO+KwUjmSXHRh1CHk4xX5teLvE+seN9V1LVdc1C41LV&#10;rwl5L25fJf0Xb/Djtj8a/Gck4WzHjav/AGxnVR+w+zHZyXaPZd3uz18TjKWFj7Ghuek/HD9szxp8&#10;X3udPlu49A8NzKFTRdKLLFIoPH2iRsO7e2AvoB1rx+Ap5I8vbhhuJDEj9M/rXLT20qTFXBYngHFb&#10;+mwvbWqsxOFGSPWv6FyrBYfLaX1XC0VCC7aP79zxcS1KKnz7kt1afb4iv90cH0rLh8PyibLNwT+d&#10;Jc6vJ5rtHxGOuOla1hcm6gU5+btXqJ0a9TU5lz0YWINQdoNOLrkbRtyOwPGa+p/hhoMPwt+FC3mo&#10;j/SRDJqF2x4+Zhny/wAEBAHqRXhvw58MJ4v8WabYld0CEzTDsUjIPPsSQPxHrXsP7RfiFbTw1aaR&#10;FII2vndmEZ48tWA59u1eth6Vr138K0R9VknLhMJWxlRarRHgeua/ceIdVu9WvGBmndpX9CTxtHsB&#10;WGdcjaUIYztz1qW7Um1eNOcKcY57VzwtZTJg5B9K8uvOpF6Hy8Uq05Vam7OpXYVEkeF3dqr32n/a&#10;1BHUfpRFIbSxUupZgM1jyanO8zFWIUcke1FSpTjD96ZU6c+d2LlpojRTB2bIBzj1qfWmKQqI+AOo&#10;qazuGuYFI6+tPkETApIysSMdarlg6f7vQnmmqn7w5u3mZZCcH24rpnl8iKOdgcbOc/SoksIFAOB7&#10;UanA89tiM5VATtFc9OE4K6NJzhUkkVYtcjaUgptDcZNaKSKU4X8cVzaWckrEBGz9Olbk8psrGVT8&#10;zYBBrSlUnJXY6tOCdohf6at0q8gN/KoLLRPs0m9zkjkN71mf2rMZFy3Ga6O1l8+BcnGe5p0pUq07&#10;2Jqxq0YWuZet702ZOVzyPWs7THY3ilOAGBI9s10MktvJJ5Um1yOBg0kNvbWzlkTJNKVF1Kl7lRqq&#10;FO1guLkWaiTOc84z1qnb6yk85XYRuOM+lSa3AbqJDFxg8gVk2dhKlwGIYAHOSKU51FU5FsEIU5Uz&#10;oemM9D3qpd6Ul0SdwBNGqTtb2yY/CsmHUZzMg5ILDNXUqU+b2dXUmlTmlzI19N05bJiDyR0IrP1t&#10;X84MxJXOT71t7gLdWLAFuOTUHmWtwxidkZug+YdadWnCUeSGhMajU/aWMjR9xukwCqFhkH0zWvqO&#10;oLaHAWnx28cbYTANUdWspJWUrl9pyQvNRyTo07RL54Vql5DrbVxcOqYwScVoYKjOKxNOsnW5VmRl&#10;+YdRirWs3zWwUL+YohUnTp89UJ0lOp+6H3ekrcHzByepA7VPb2KWcRKEEkdjWRp+ozPNhiQpODmt&#10;4HyozIw+UDOaqjKlJe0sE1Ne4YesoxvFfO5QvOKTQo2a63KCq56etaourW9bYuxnPGMirMGbcbQs&#10;YzxkHpUxpKVb2qH7Vxh7NopahqgtWKquSO1RabqxnkIKkFuORUer6e0j7423sey803SLB4ZN8gK7&#10;ecMMZpc1T22oKNNU/M2WO1STwPWs6TS0lkMo+bPXHNQ65eyAoseVBOMVBYXsolRGbqwBFE6kHU9n&#10;UCnCUY+0Nm3gjtITtHLDFc9qaMbgnBHviuikkWBS7Y2qM81XjubS+YYCsc9Ac1danGS9ncijJxl7&#10;SxU0GGQZJyV+lS32q/Z5Niqc9K0kREBEfye1Y+p6ZIz+ZHl277eamcJ0aSUdyoShWqtyLFhqJviV&#10;bqvarrjap3cD371R0fSzFl2YIT/e4qrq1zMJfLDYHQHNJVJ06fPVIdJTqclPYuzaZDJiTjcaswxe&#10;RA6qeCpFZGjXcpnEc2SucZPSte61CG1BztH1Na05UnHnsKqpqXszm761kNwcZ5rZ0a3eO3YscYHQ&#10;1JDdWt6eNpbtg1aVRHwOQeOKinSSl7RF1KraVNmNe6o8cu2PLEdl5q5pt4btDkjcB0qre6JJNMzx&#10;HGeoq3pNgbDcXO4sMGsqXtlVbexrJU+TQsvt2MGIAIwcmq39l28vzDGPWsnVLiVrogNsQf3uM1d0&#10;K4eZirt8o9e9X7aNWpyEckqdPnNCWMCAxqcgDiubms5WuCOeTiuiu7+G3bbx9M0ltc293kgAuOeD&#10;WlSnGpLkbClUlTjzpDLGFre1O44AHINZt3qk5kIQ4ReT9K3NvmDb68Vi3ehStOWDbVzkjPUVFaNR&#10;JKmFJwcr1DUsbg3duvPzdqe8kcYKSspJ45PSmW1v9ntcL94DgCufvZ5WuWBbHtVyq+zhaYRpKpO8&#10;HY6D+zIAFkjw249uaS9i863aLp8pAzVfRXkmjKlsADjNS3GqR27FCu9vaneEafO+pnyzdTQwGsJT&#10;IEIOAfSuhjItbAf7IyRTrS4hulLbBkDOfSppIPMhbIypBGazpUuS849SqlR1JcjOdbU5jOWRsKOS&#10;Pat+0na7tgR1rJ/sJnlJHyr6HvWoImtrNkQ4baQKzoe2hJuqOs4Sikhbm4hjQJI6sx4xkU0Wduqe&#10;ZGmSecjnFc1PJIsrBzlq6DS962is54HOPWtIVVVndoqVKVOGjDVYzc2gUDJxjise20yZnUFW2qc9&#10;DWtNrUcb4EeRnBq1azi8Teo2oOp7Up06dapcFOpTpkV05tbDjggZrHXVJgykkhSeprdnh+0xSIfu&#10;7Tg+tZaeHnSQO8gZM8KD0p4iNSU4+zCk6aX7w1YJc2yynnPWonuIJSVJX3GaZPuis5EUE4U4x9K5&#10;xzKjggncT070q1VxikEKSnqdWLS2gQOijc3SqusWhnjTYCxH90ZqS3uPJsFMqknGQTVdtbETqxX5&#10;c1c3T5LMzgqnPdFCx02X7RllYAHJyK19UuDa2yBTj0qdJ1uI/MQYDUy5tRfRFScbRUxpWp/uinV5&#10;ql5GDaajKbtQTkbhmuiV/wB2XbhRzk9KzLfQ/Jk3k8DnnvU+rJJ9mHlNlQOQKKPPRj+8HU5Ksv3Z&#10;Ibq2um2Oy4HbI5qykEcaho/lXtnvXKR73cBQd2e3auoW4FrYKZcZAzk0UarlJthWpcsUkVNVszdA&#10;FAWI5+UZqrp2nSRS73BG055GKni1geYeMK3G49KvxuHTcT8p79qcKdOrP2gpVKkIezZX1a4e0hVl&#10;B3NVDS76SefDN35Fa88KXaKGIwvI96jt9PitmLqOTVunNzvT2GpQ9nYsOwRck4+tMjIlbgg/SmX6&#10;s9uQgJbBxis3TYblLhS+5VyM5FEqji7GUaaSvc2SdvA70z2pz+opiMsjcEFh2Brc5rC7MUU80ymx&#10;MKUdaSikIcTxSDrSUU7juOJ4ptFFABSjrSUUhDieKbRRTGFFFFIQUUUUAFFFFABRRRQAUUUUAFFF&#10;FABRRRQAUUUUAFFFFABRRRQAUUUUAFFFFABRRRQAUUUUAFFFFABRRRQAUUUUAFFFFABRRRQA/rQe&#10;lKnANJgnoMnsBVl3GZweaazAfNkbQQCewp0e2RlyTgtj5TyT7e9dj8MPhZ4p+LeqSW+g2Ubx2cRu&#10;L/Vbi5FnZWMI/jnnb5VHfOe3FZykoK7ZpGLlojkZF2JmQFUPGSQv5E8V6L4E+A3izxjoya0bS08O&#10;eFQwLa54jlWxsSo+8yF+ZmAydse4nGACa6yLXPhl8CpseHYYviz4wtD5bapq1s0Gg2jH7whtH+a5&#10;ZT0lkIQkAhO9ea+PviV4k+J+oyX3ifWbjWrgt+5SaRhFbp2SGI/JEq9lVRnsa4+edX4NDpUI0vjd&#10;z0OS/wDg18LwYdOsLz4yayv3tT1Vn0vS4X9PsynzbpAe7suR0FYHiL9o/wAea7pbaRa6qnhTQgTs&#10;0rwlAulWuz+6ywhTIccZkznua8x+6QBzTieK3jh4/a971JdVy+Allma5kaVgJJHPzzSEMW9zuO7P&#10;vVdwVYYHFKM5FPPSuiPuaHOxlFLigDmkZBikp56U3FFgsJRS4pKRoFGQDycfWjNNZfMRh3xTGS+X&#10;lSRyPWmYJzigK8cIG7PtVLUbw2irg8ntSlP2K9oVFOT5UWGs4ZWHmLlieCfWpV+QlM4A6Gs7Sr17&#10;6RlPO3mr0rrEfnIGPU1MHCUfaFSU2/ZswtU87zn25IPpWto6Sm0G7JwORUoNtcHIKtj0NShCv+rO&#10;xazp0km6iNKlW8fZmbeap5MhRE3H0q3p+pLcxlYXlSUDlS52j6YGKytRsZPPMiZfPZRmrujW32dW&#10;dwVJHRhiuKSlUqWrQUoeZTUIQ5luaNw8l1EEnBcdPmIwazD4dgSUy7kjz/Anf24B/nVLU724muhH&#10;G21Qat6LdSSSNFJ8xHApJYf2ns6cYr5GlqtKnz3NBofJtisY+THzKO4rAhmudNvxLa3FxatuBBjl&#10;KEH2IAxXQS3kUGVd1HqCwqIJa3XIUHPcVtiMPTrrkcl9xlSrTpNz7neeAP2gPiR4HKz6d4y1dFQj&#10;bDd3bToMeizGRfyFexeEf+ClHj7w/M0XiTRtH8WW/QN5QspR9XQkH/vgV80uiGDy1HQcGueutMna&#10;ZiFYg+gNfNZrwzleNpr2+FjJ+lvyOzD4ypzv3z9T/hj+3r8M/iBb26ajPe+EdYZlQjVU3QIScZS4&#10;UkBR6sFx6ivcta0Dwz8TvCaRalpul6/4fu1IAkVZreYEYLqVz82Ohzn2r8VdOtTDbgSMVHcZwcV0&#10;fwy+Pnjj4L+JF1HwnrMtnGoKyaZO5exkHfdBnaSfXINflOc+F9GhD6zk1WVOp/K3dfej1cPj+ebh&#10;V6H198bv+CcFo/n6x8OL6WCV23SaFqLhUUekVx1GeyMMGvjbxh4U1nwxfXGka3pl7pWrW5KSWV2p&#10;Vjjoy8DcD2Pev0M+Af7d3hT4qm20fxPbx+EvEm0IjvIG0+5duP3MjYELEno4x/tAc17h8V/gh4V+&#10;NWjPpfibSkuCoUQ38A8q6h3DgxSkZHXOCCp+leblfGWb8Lz+ocRUG4bKXX79mbVsJTxX7yk9T8Sm&#10;jDshBzk4HuRXQ2jfZrLe4K4GcHjNe+ftBfskeJ/gg0+oRxNrvhUyeX/aFuhEkJP3ftCclSP7xzns&#10;RXhUkX2qAxr8wAIyOeQOa/e8mx2EzPDPGYOfOvy9T57EqVOShURj3GtuXyhwo5I9q17S5F5bqdh+&#10;uKwX0aUTEYbB4ziti3geztsBugr1aPtW+aWxNZQcbItTwxXSCOR1UD3qkmkQQsWBdgORxwaxbvUJ&#10;UnbDVu6VJJPbKznOOcUQqUq9Tla2IlCdOG4zVYWkswIs4xyBXPwxusoAUnnsK6WfU4Im2MyqemCQ&#10;DTo47eUB403E915xU16caj3CnVdOOqIXla2skYgrjnnissa1IsvcKTjPat27t/tUBiPAxgZrDbRp&#10;DIFIO0HrioqupzxVIdJwkrs3LciWBJAQc9cVHPClxuWRgqY9aSRPs2n7U5+U5x1Fc5Nc4lHzvkHp&#10;W9Sr7OFqhFKlzSujfj0y1hAZC5I5HHFJq0bTWoCqWwOwzT7CUyWwZhwOabLq0MT7MrycYyKrlh7O&#10;zIvP2hhQQNvAAIYH0rfuZWsrFcfNIRx9aniWB03omS3cDpTLq1NzFt6YHBNZwpeyi+U0nVU5LmMi&#10;PVrosA2zHfHpW5G+63VwRlqxItEkWUlm4/nWjfbrWw/dgkhT0ooSnBfvQqxhN2pD5BbTNtkKsx46&#10;9KS2tIoGYqMccGuc+0OrqxcbiRkZ5rpbd82u5/lwOh4opTjVldjqU50opIpavZyyqrLlh6iqWmaf&#10;IblXbKqGGSenWtO0v31G/is7eJpp3lESRxjczOTgKAOSeele7XHgDwJ8Mbe0svGd1f6j4guQHubT&#10;RHRF0tTztYtw7Y5K01Rp1p3MqmIlQSpzV2zyrwz4eufGPifRtB0/zI7jULlIVnjjLlVLANIAOoUZ&#10;JPYA11Xxu+IGkm80zwP4Vj8jwv4flljE5cMbu4YgSTbv7pIIFdBL8XvDngyzu7L4e+Flsr64Z4zr&#10;+tXAurtEZSCI8fLEDnqORXiFvosizCe5kErZbdzncSc5rWpGd/3exlSlGrNVKy0irJd/M0EcBPMJ&#10;+UDOaru9tetgshY8YyM0zWA626CIEL3AHasS0lZbjODkHNYVKjT9n0OulSTXOdPbRx2wwq5rL1ew&#10;klcyQkn1C81pmZbe2SVyFzzg8ZqkmtoZWXZgN8u7sK0qqm4+zZnSjUUuZFTStNkWYO+Rg55qTXL1&#10;4CiJwScCtRD8oIOc9PeoL7TFvlXkB/5GolSahakVGqnUvVMnS9SlE/lynJY4zW4ziIbmOFHOTVKx&#10;0YW0pZzuK80zWhIArKf3fceoohKdKn+81CcYVanuaFsfZr3JDKx9iKmhiji4UAH1rndOlY3HyZAB&#10;6VtX1x9jt1kzgnoD3opTi17RoirTkpKmjO1LS5GuDImWJPYZq3pGnNbEu/GeoPFMttY86RVYbckD&#10;mtUcgHse9VSpwnL2i3Kq1KkY+zZh6vdTPN5aNsXOB2p2jXsjytDJlu1X7zS1uCWB+Ycik0+wWyLM&#10;3LkdfSseSsq13sV7SCp2sTTTLaDMhCgc4Y4zSQPaX4yNpb2NZWvl/wB0xOUJ496r6QWM64JiQt1J&#10;K8fWnUq3qcj2HGlanzrc6PYkUYwNqvwrHoao6d4M1jxR4mg0rQtPudW1WdgqWdmheQ5PXAHA9zwO&#10;pr3T4LfspeOfjVJFeWlnHovhlnUTazqUJCMc/wDLGHh5fr0Pciv0O+C/7P3hP4JacLDQLQXOqzMW&#10;utXvcS3c7Y+6JMAhCeAihQO+6vzTinjvK8lpvDU37ar0Uenq+nojuwODqzftJHkn7I37Glh8E4Yv&#10;EfipoNT8aFVlSFo98GmAj/lnn70mPvO3CjhMjJrb/a1/aq039n7wvJpmkyre+PbyMLa2qEPHpox8&#10;s8g6gDOEQ8seeRWZ+0j+2lpPwu+2eHfB8sWteMM4luGw9lp/u7DiWQdQB0I5r83/ABFc3njLWLvV&#10;9TvptQ1K7mae4kuJNxdj/FnsR+RHA5r89yHhTMuKcU85z34N4xfVfpHp3Z6lbGUsN+6hv3Kq69qH&#10;irWL2/1K6mv9QuZGmmuJXLGRm757AelLNfpZkrIQx780WNitix2EEtxxWPqsMi3JZgSo5PHWv6Mg&#10;ng6EeWNrfDFbJHzytWramzDLbX6llAJAzkdqslB5IA+b1xzWFoqu0w2qwQkZGKualq32NmREOcdh&#10;WkKl6fOyZ0r1OQpXuiytdERg+UfmOBxWpaWwggVchD6njFV9O1NrohepPFacS7mQ7C6lgMAZzz0p&#10;0acE3NdRVHOclSPaf2W/DMi2Wsa/cI+6e5FnbKykHapIbH1Zl/74PpXn/wAVfFx8WfEHVZYnD2No&#10;RaW6KcjCjDsPYtz+FfQNrbJ8MfhKQjBZdPsVV3JxuuG/i/77k/Svk9Iip3k5lYl3b1JbJr1KylRh&#10;Cj31Pr84qwwuBpYKK956sqz6nFbkjjjqM0+GS3uI96gFz6ViXqkXrFkJXPp1q9oMLRvIzglWBCj0&#10;ryY15SqcjWh8jKlGNPnTNSWIPAB1z6VhyaNK85YZVM8gjqKsX2qNbSbEOWHYdan0+/N2ME8jqKKk&#10;qNWXs7BTjOnHn7liOIWtkwU87T0rm57uX7QRuwa6phtHzDCnuapf2ZBNMWwB6GnWoymlCmwo1Ixb&#10;9oiXTJt1r+8BdgKZLrEcLYwCM4NWY7cQLtU8HjIrmryzmDtw2d/Ax1pVJTox0CnGFSTOjjKTr5kY&#10;A9RT7q28+32njcMZNU9Jgkjt2LnbgHrVS61eQSlFBYLzxWntoxp87RnGnOVRwiJFoTecc5Crzz0r&#10;UvFNrYER/MwU9Oe1R6befa1OTz6VbkMY4dlAPHJqqdOHLz09LiqVJqXJU6HIyzShw4b5s9O4rqNO&#10;YRWQklUsSKjTS7d5C+AR1qW6XMDRodigHAPesqVKUG2maVasaiSKZ1uNpnQphfU1bgdJlyoyD3Fc&#10;49lN55yrY+nWt+0BtbMkjBVc4NFGpOcnGWyCtCEYpRH3dn9thZPQHBrPi0B4irlx8pz1qlPq05nZ&#10;kYhByR7VtWF013bqepohKlXqaBKNWjC1yPVC0dmAgLEDPyjNYEbuJVZQd5YduldLJJHtIaRfQ5am&#10;rYQKBKgD9zt5qa1J1Jbjp1owVrDoJhb2nmSDLYyT6VSGtKs/IwjHGe1XL6Dz7chDtGCCK5/+z5mm&#10;VNrFQfSqqupGUbDpKnJanTRSrMmVUnPQgVXvtPF0mP4vSn5NtYjbwyjP0rCbVpxPnJwDmqqV4U4W&#10;qamdOnNyvTNO20bymBJBIOcdzT9aEogUISABytWrWTz7ZZARuP6U2SaEZWV1YnjrVeyUqfuOwuaa&#10;qXOatN0U4ZPvE9u1dK84sbQSSjLEd6VLS0ERkjAJPGRzimanCbm02DnAIFZwpToxfKXOrCpJJlKH&#10;WkM3KbQxxuPStMfOhccgdxXNR6ZcF8FH2r32mt29kNrYyhf7oI/CihOdv3w6tOmnaIt3pyXiL84V&#10;+2TUVlpC20pZ2DleeKx01GbcrEnGfzrord/Mtg5OCw5z2p0pUq072FVU6MUjP1tZCFIJEfceorM0&#10;9HN0pjyvzDj8a3Gv7dyYXKuegwasQW9tCFZVAZqUqSnU50P2rhTs0Q3l3/Z8SFxuZuKp2us759hU&#10;jccZParGrQNdgBQSV5GBWVZ6dMLjLKwAOTkUpzqRqWQQVOVPU6EcAHt61XudNW7ycgHtUWqztbWa&#10;heCRxWVbX1x5qbn43DPNXUrwv7OoTSoyS9ombNpYraEbvmPr6Vn6uhaTO0lfYda2IZUaIySEBQMk&#10;k1XOoWt3Msfy4yADkU6kYOFiaUpqdzJ0iBjdowUqoYEgjtmtTU9R+yvhUOT04qzHCkLMFGCRgGs/&#10;VNPlusbCWb/Z5qOSdKnaJopwq1LyIrDVXkuAr/LuOOeK2GZQOSBn1NYmmaZJDMDKrEg55FWNXneF&#10;VCg/WiFScKf70U4wnUtTJ5tMiu2yWU47ZqW3s47YBVXGe9YumXsjXABbqQK3ZZxCpd/lA554p0pU&#10;mvaWCcZp+zMLVLaT7SW5IB5NWNAjYTsxU4PtVxLu3upACVbJ5ANWkiRWHkjb7UQpKU/aIJVXGHs2&#10;ijqOp+TL5aKQxOPpTdL1NriVopQWboKNV0l5G3o2XPYdRRpGmtaOHf75/SpSre28jRez9maJcQNz&#10;xj1qq9hBcSmQYYnrg1Q1q4mjlwCSM9qj0e4la4AJ4JApTqxlU9nYinSlGPtLm7BEluhVFx2z6Vzd&#10;9bS/bHPOD3roLm6FqCzEADnB71FBfW98wG0ZPpWtanTqR5AoudOXOQaHAybi5+XHQ96iv9Vk8/y4&#10;shV7VsxhEOAvHesfUNGeWcyxNx1IFROE6NJKO4UpwlVbktCXRr572R1YEBeavzSon3mUfU4qppOm&#10;m0JctjPXNZWq3Tm7ZCCq/wB49KtVZ0afPUB0oVan7s15NNt5wJFIJPoelWFiCxCMdB0NZGiTyPLt&#10;Y5QHr2NaV3qUVu+3jd/dzzRTnBx9ozKopqXs0YE1nKZCOeXHb3rW0iOS2tWEmR82Sp4JFWLe9guz&#10;0G769KsGP16GpoUrS50aVK7a9mzButXla6ZYwQq84rS0y8N0OeT6d6qXehM8rSxtg9SBV7TrYWMJ&#10;yMuw6+lKl7ZVXc0qSpOGhZeeAZVyq545OKrR6fBLIXGCOxFYmpvL9oOWwKv6C8kpZWbAA4z3pe1j&#10;VqcjRHspUqfOmaVzse3MO3BwQK52ewnMgQq20H0Na9zqa20uwrvbPbtU9rdx3aPgZcDOB1oqKnUl&#10;yBTlOlHnCBTbaeMgjaM4NYM+pz/aCUOFByR7V1BUSQhWPsQaxp9B82YuGCqOcE9adanNJKkFCpBy&#10;bqGhYXBuoFY1LJdQbWDFfQ80yC3+zW4Vf0rmbuSYM4yeH/SlUqunG01cI0lUneDsdHb2kG4siZLd&#10;x2pNQhM0DRYxwQKraM0jRElsVLcazHavscBjWntIKnqZ8k/aaGTFp0zSqhVtgI5xxXQ28YWEI3AX&#10;1pltOt6NyDaBzipz8vUfh61dOnCmudFVajm9TNXUd175QU43AVpVWW2hExkUDfnp6VZPSrgpmc3A&#10;QmkA5oHWnZrTc5wqKOAQy7h361Lmg9KOVC5mI5yabS4pKQBRRRSEFFFFABRRRQAUUUUAFFFFABRR&#10;RQAUUUUAFFFFABRRRQAUUUUAFFFFABRRRQAUUUUAFFFFABRRRQAUUUUAFFFFABRRRQAUUUUAFFFF&#10;ABRRRQAUUUUAFFFFABRRRQA+g/IW3LnbjcrHb16AntmtHw74b1Xxhrtpomiabcavq95J5VvYWqky&#10;St6DHT3PYcmvavN8L/ssz2yWT2Pjb4qqBJ9uVVn0jw9L2EKnK3N2hwd7HyoyB3FYzqcukdzphRT1&#10;kZvh/wCDui+A9IsfEnxfu59MtbiITad4S05xFq2qq33JH3fLaQ5wN7fMRkqCcVzPxF+OOuePdMtd&#10;CtrW08J+DbM77Lwxokfk2ccoP+slUEmaQjnzZCzE9lFcbr2val4r1y71nV7+fVdTvHea5vLuQtLK&#10;57sT1I6bsDjgCs6so0G3epqVKpFaUxu1oJCC28OMkjkA0lPPSmV2MxCiiikAo606mjrTqpAFFFFM&#10;AozQelMpMgcTxTaKD0pXFcb0pVIY4U5x6UhPynv9Kr2djLbTSTPIGVgcLnkVnKTbsjaEVJXuXgpb&#10;oCfpVe+05LoL03DtSajdmzgDKcFqxrfVJ2nySev51jVrQi/ZVDalTm17Q17KxSxYkEAt+lZ2tb1k&#10;HzfKT17VscNbpI38XWoLgW92oQlMr2zzVSjzQ5IaIUJcs+eepi6SW+0qM7huGcVuX98tsijYfpik&#10;gsIbcBo8bvUdqqaxbSSKGBz6YrKEJ0aMlEvnhUqD4NWjmcLswScVeAPXaSPQd65/S7KZrpSQcBgT&#10;xWtqd00CBEOGPA+tOnVtTvWHUpJPliR3ukfaHDxnYx6j0qXTtN+wPuZg7H0rNsdUlSYrKck8ZrZE&#10;n7oux2jGQT0p0vYyl7RIVRTjFU2YOsZa7IPAJxk1Nogk84KclAfzq+fs10cMySOeBgg81Pbxx23A&#10;XBFZKjKdV1EwdaPJyNFa/wBVS1cqoyfQdaSz1YXLBSuCTiq2r2RkcSIpYn+6M1HpOnypMGcMoBzy&#10;MUc9R1OToactONPnW5vjGRkZBPT1rMvNHWSZnQhc9VpNYvZICiR9ScA+lVdN1CVrgJIdzMcVtVqU&#10;aj9nURFKE4x9oaljaJbpggEf3WOAa9x/Z/8A21PFnwQvYNK1qSXxL4JB/eW0777y254NtI/3QvXy&#10;2+Tjg14m7iD5pPlA5+biomNrfZKxiVv7isBn2z2ryM2yfB5vhvquKgpR8+hrhq9ShLnR+y/w/wDi&#10;B4Q+NvhB9T8N3NtrOkzIIZbd48vCZBho5Im5BOcYbCt64r4x/a0/Yzfw3BeeMvhxYm406Heb7QYH&#10;ZjbYBZ3tgw+aMDJKH5l7V83/AAs+K/ib4L+JrbWfDOoi1miGyWBgTDcqeqSr0IxxkV+ovwK+Oug/&#10;HTwqNS0ofZ9TtAkeoaNNIrzWjZ5Vj0ZGPIP4Gv52zHKM28OcWsdls3PDS3X6S9ej7H0NKtRzCKp1&#10;PjPx/wBO1EXa4dSr4PB4NW2j3LhhhW4ya+zf2vf2O7bSptR+I3gC1328ztNrGk26EMjcl7iEf3Ov&#10;mKPTI4r4Y1K8mnl8uN9uCVAz3HUfUV++5DxHhc8y5Yyi7/zr+V9jwsRhJ0q/J0JptER5S3b1q8sA&#10;t7QojDcQR1rO0W9leR4pjntk1fuJkgI3sqj3OM19FS5JR9oclXnUvZnM3sEnnkvknsa3dDjcQklu&#10;gqVBa3ZLbkcryQCDUyABcRrsBop0Epe0Q6tVuPIzKutXkW6KAEgGr1hdi7U/MCQORms2+0yUyl0D&#10;MT12jNXdFsGtfnkOPUHgmlS51Vbew5+z9kki7gMCpIAPFUW0ZHlLduxqhql9I92Y4z5Y6DPFXNBu&#10;3kZkkbdjvSlONWryByTpU+c0GtvJtGVepUiuamgZZm3IzMeAcd66ee5SHOSCO/NMia2ugWCgsORi&#10;tKtJVHyGdKq6a5iDTEdLYbjgjsao3GryLcNGMnFbO5VUrt2kjGTWJf6PLHMzgNnqeOlRVU6VJJGl&#10;N05T940tNuDdws3XA7dqtyqkkOCw9xmq2m6fJp8Q5KhwWzjuBk/lVvRvhx408a3jPovh3VtWjB4k&#10;tbKR1z+Ax+ZFKVR0qfNNXZPLCU7xkkZyaRCXZ2Q7exxxVm+tybeZEwMqNhYZB/xr0nwv+zb46lil&#10;m1+yg8K2Sg7rrXZ0hVB3IHJBHXrWs7fDD4OL9qub2P4i+JRxHaWi7dOhbszFuXwcdK0ioRp876nL&#10;UxMPa+zpScprp0+/YofDPQbb4J+DV+IevwBdYuVaDwtpcyh5JJu90w/uKcH3rzm91m51O5udS1OV&#10;7q/k3TPcSN9+QnJ49McVs+MviHqfxS1yXV9XvFuZ2QJBGihBbRr0jRRwq449TWDJF9oRkOACpFKM&#10;HFfuhpPm9pU+J7vt5Iw5dZuWdmVVWPHOPStexuftdsDnJxWPJoM7TEZKxD14z9K1YYPsNqVXrg1N&#10;FVlJ3OusoOKsWLjynQKzrnuM81EdNt0AdSu5veubvLqYTtyRW/pU4a1BkG9qIVo1KnLYU4Sp0+ZM&#10;dqsLT2oRQWKjjHNYEdhcNIF2sOeeDW1cawkT4GMZweauW8kUsRkXBYjselTOkq1S7Y4VKlOmQNJ9&#10;jsNp+ZwOPasVNUuBNnnGa3p7f7REwHcEZrLGgurAl+B2qqynGcPZ7BRlBr94bFtKJLdHPfrUM1zb&#10;zuY2KgDsTRcxm30/EfJCnpXMytIJAwbLE8jvU1qvKkkFKkpybR1C2dvCoaNMluMjtVfVrc3duAo3&#10;FBnjmn6dv+yiR+ijcQfaom1tY5SBCSDx0refIoLm0IhGpz3RmWdhIZFLA4ByeOlbGozNb2KbDweA&#10;w6ZqWCRZCrRgLIxwFxkk+mO/0r0rwb+y/wDEn4ntEuk+E7+CzlIP2/UYBbW2D/FucYIHXjNeRicX&#10;gssoyqVayj6tI1SlXqbHjCahNGyO8mE3Dkng10lqTIIHRWlLMPljzk89sV9j/Df/AIJjLbut1448&#10;Ygs2AbLw9F82O6tNMGGD0wqYr6v+GX7PfgH4WSxSeGPDVvHqkahTqNyhubp8eryEkfRNo9q/Lsb4&#10;mZTl0ZRwcnWn2Xw/Jvc9j+y3W1Z+ePwy/Y8+JXxZWC5GlLoGkupP9pa2pgjKHrtix5jnHfGK+zfg&#10;7+xB8O/hfJbXupWa+KtfVQ8l1qkeLZSOf3cGSPozFj/u13nxO/aP+HPwit7htd8SWjahGjOumQyr&#10;cXjyAEhPJBJUE8ZJUc8kda+Rvir/AMFEtf1aGWPwPpKeH7DaT/aF+4mvScfwIAI1H1B/3u9fDyzD&#10;i/jZung4exod9l83udSo4PCxScrs+0/iT8WvCXwk0lb3xPrMOlmOMi3tpCZJnUDiNY1G4k9FIG0H&#10;GTivgL9oD9ubxb8UnuNC8JW83g/wjkpK6yn7ffZGCJWRyFQg4IQng/MxHFfNuuePNS8Va5calqup&#10;Xep31y257y8dmfn+EE9B7AYpVcmLeB97jpX6Hw14eZfljWKxb9tiO7+FfLr6nn4rMK38OEbIztXu&#10;2tYo9pP70kyYDElj3LHrWbp1/N9qVSflLAH862bm0F8Ap/hqtbaMIZi5YHbz1r9VnTn7SMb8seyP&#10;PhUgqf7xamg0nlIZDwo5yagM9venBZSTxjIqtrKyyRJ5Z+UfeA9Kx7Qv9owoJOeOKdSu7+ztoRSo&#10;Jx9pc6q3jjthtQYJ6GszVdNkmfcmXJ67Rmr1xOLGzjZ+XNZ9trv7/BGFJwSegrSpKnKPsmZ0o1Ob&#10;mQmkabLBNucFMHPzDFeh/CXw3N4o+JulwhC1lbM+oTRYJG1Puofqwxj3rlATKuQM5HGO9fRH7PPh&#10;dNP0G61aX5brU2EcEh4/doDuI9QxBI9dp9K7MJQV1FdD2MoorGY5c2yM39pTxWbKPR/DqyBnvH+2&#10;TeUc5jC7UBx23Yb8K8HuZltssxAA55NdJ8S9Xi8VeP8AVtUWRmt4pTbWvOQsafKB+eTXE62jhVYf&#10;MoOTjnipxNZ3m0PNsTHH45uOiXu/cWY57a+cYUEk9qtKqRnYq/N0+lc5pYkkugUVlG4HpWzd3f2D&#10;5j87GuKlVuvaM8irCz9mjP1DSXacyJlj7c1Z0jTjakyM2D3BqO01kTTbWG0txzWnnuCCKqlThOXt&#10;EFWpUhFU2Yur3U0spRX8te2TijRLt2lMTneB3q/PYJcNuJBxzin2VlFayZVeW4+lYqnV9te5p7SP&#10;s7D572O2bLOvHYtSR31td8/Lu7c1k65A3mghTjPXFM0mF1kyUbGc9K1dRupyNaEKlFU+fqdAnygD&#10;qDxWPf6LK8zSRZAPUAVZ1DUxbIFUfN6Uyy1VpnVSepAxVVXCo/ZsikqlNc6LWmWosYSG+8wxn0rF&#10;1G6kF2ULgKDwSeK35JApG7gH1qvNp8F2d2AaqrRlKkqcGXSqcsueprcraNPJMHUtwAcEmrdzqcVs&#10;oVgHb27U63to7YYUY7Z9KxtRtZPtBbkr69jWc+ejRVhQjCpVZtWt5b3anAG/tUpQupUjg8GsjQYm&#10;WZsqR6ZHWptS1JoZfLQ/MTjAq4VeWnzyJdK9XkRXuNBZpiVO1PQ9607WAWsAVetVNK1NpneKXlug&#10;zWjkL8xwAOeamjThf2lMdWU78jOUuppBI4zzvzitzRXcxEseB1FTf2bbzuZOCTVmCGOGNkRexpUq&#10;MlUdRDqVouKVirc6rFBJjAI7ip7a5hvFLIoTAzzWBqEDm5OFPXjitLRbZ4w5fIGOc96Kc6jnyPYc&#10;qcY0+dF6aIyxsADhgRntWW+ifMpY8E0zUNSlaUxQ5AHYVb0i8NypSX5nUcfWk5UqlTksCjOnT5kW&#10;DGbW1Kpzx2rnJpH+0MWcDHOCa6eSRYx87Bf944qBtOtpiJBtbJ5AOaKtKVVKEHsKjV9lJ+0G6Q3/&#10;ABLssDjfn6imT69Gkmzy/lWrjqoh8qMbBjFc7dafL9oPBI+nWipKpShaI6cadaTbN+3u1vELJwAM&#10;1LNALiIA8g8EVU0mEwQkuhAAycis271WaS5ZIcgL6VoqqhT56pnGk5z5aRP/AGF5MzMW3Iei56Vp&#10;XS+RprBOWCHgc9qg0u7M0ZEgJfFWJJY4xiRlAPUMcU4KHLz09BTlPm5KmtjlXJzuX/WHt3rpbWXy&#10;dNDzA7gMjNH2K0kw8YVmY44OakuIfMgaHpwQKzpUpUm6iNKtWNRJMz21rY64Q4J61qwSpJCXC8sK&#10;5qXTLhpAmGAHQkHFbtkjWVod53EAmijOcpNsK0KcYpIddWovoip42iqcWiiMhiwIBzjPWqE+pTGZ&#10;yjEKOSPatjT5muYVJBJog6Vad0gkp0YWG6rExswIgdoHIFc7GGEybfvBhgDrmummvIkJUyIR0I3C&#10;hLW1IEsYDN145xROmpy0Y6dXkjqiTzhbWKPJy+M+4rM/twxzZ2EA98cVp3cH2i2IHJKkcVz506cz&#10;BCjbQR/CaVR1IvQKKpybbN6KUyRiQZO6kubZLqMBmGfTNNl/0axwOCoz9KwhqE/mk87f51dSt7OF&#10;qmpFOl7SV4Grb6QInLdO4NGrwu0KgHcB1xzVqynaaBWcEY55pJr+3BKsyAnjBYU+WHs7C5qntLnO&#10;2SMLkBQc57V0Vxcf2dbBm5cjrT4obYKHRQSe47VDfwG8jK+gwKiNKVClzplzqxqSSZQt9WaScbuA&#10;T1NbMI8xQ3bsa56z0uX7RtdWCg9SOtbV/KbOzwh5AyMUUak7XkOpGF7RFmsYbxyC657jPSmW2lrb&#10;ykAgEciufTUJo5C+Tz1FdMJv3cdwfu7OT2opOFaVxVIThCyM3WonyrHLqpycelUdORmuVZAVUMDi&#10;tk6jbu4DFG56EjmrKsCAUjRFPAxQqSnUuh+0cKdrFXUbz7JEpUjc3GM81SttXaSVUOeSAatanZm4&#10;AwCWHoKo2elPHcK75UAg88UTc41C4KDp3NvcRgkHb71DNYRXhyVzUGtTtFbxqucE4yO1Y1lO6XS/&#10;vXOGHHrVVa0ZP2bIpUZOPtLnSQWsVspCisjWLctfBwDt243dq2XlWO3WRiPU5qoNUguXCFRjPHvT&#10;qKDj7Mik5xl7QztFtJRcEkHb6461e1K/a3ZVTlh2FXV2gjywF9BVC/0qSdtyEl29O1ZzhOjC0S+e&#10;FWpeRDYaq8s+xgRuOOa1mIjwX4HvxWZpulmCUmRvmBzk0a5JLEq4OVPcU4VJ06fPU3FOMKlTkp7F&#10;uW1t7054P0NTQW8dshCL+PpWBpM8v2kKc4JANb01wLZSX4A9eKKU4te0CrCSfs0YerWkon8xcnd6&#10;Vb0S0kgy7EgnqDVqDU4L2QJhTzxg1fDxxA/J26U4UlKXtEOVVxiqbRi6hqLxyeXGck8cdql0bUvO&#10;keGXlugz60moaYLp98JAY9hT9O0j7Gxd2Bb19KyXtvb3excvZcnmaT5jHIOKrTafBJh8ct2qprU8&#10;0SKFbrwDSaFcSyb1myQBwTW9SrGVT2diFSlGHPc0YYUgjKIvJGM1z9/pc8tySFYj6V0ZcKMkgUKQ&#10;/Oac6SqR5DKFV05c5Q0u0eCI7jt478VYvdTW0RQy7iehqwcd6huraO9VVYYx0JrVQlCFhRmpTuwt&#10;5ldBJsPzcZxUpI9ajVPKRYxyBS9x9a0j8BlMdikpxPFNpGYo607NMoouA4nim0UUAFFFFIQUUUUA&#10;FFFFABRRRQAUUUUAFFFFABRRRQAUUUUAFFFFABRRRQAUUUUAFFFFABRRRQAUUUUAFFFFABRRRQAU&#10;UUUAFFFFABRRRQAUUUUAFFFFABRRRQAUUUUAFFFFAHtXiT4m6N8K/DmoeCvhddtLdXcRtvEPjow+&#10;Vc6iO9nZg/PDZ5/i+/IeWwMV4sSCwbG1zkqigkDP3izHuaVCInYN8+8ZyOxpc1EKKp7HVOftBU4B&#10;pKKK2MAPSm4p1B6UhDKKXFGKRIDrTqaBzTqaKQUUUUxgelMp56U3FJlCUEcUo60p5BFLoQkNCANj&#10;v1xT8jpmqM9vOdQR0Y7AOf8ACrRG0ZbjHrWcJdzXkXch1C2N5EUwRgcE1n2+hPHLGzSAKGHU+9Mu&#10;NYdJnX+EZ57Vp2VwbyFD1+lc9qdWpc6bTo07DNQlaK2dUyQqkgisCOaRZEfdklhkd66aZUOUZlGe&#10;CCag/sqEYOAPQmlXpTqv92wp1IwWxPFKIbQStxkcg1V/tyJ5AjJ8oNS3SF7Zoh1CnGPpXPGzlEq8&#10;HgjjFFZzpTikOlGEkdSmxl8yLAz2FQ6hYfbIxtOH7exqOJzb2hLfKQM81mT626MMc1dSpTULVTOn&#10;Tnz6E9no7W826Q78HJqxrUh+zqI+FHUCrVrL59ssmcseuKjlET5V3UZ4IJqvZwVO1MTnNVP3hztn&#10;M63AxwSRg10rzrawK8uCT1qEaZCBvUZxyCKNUtzNabVGTtI4rOEJ0Yuxc5wqSSZFFrCSylCm1Twr&#10;HpV9WAXOeO3vXNW9hcO4Uq4A6Eg1u3EhsrADGXC5B96KFSbV5Dq04J2iJf2S3aqAwD9BzUOnaT9m&#10;ly5ywOQaz11e7JBYLtzW5DJ5lukmeWohKlWnzJBNTow5TP12SRSgJyM8is7TGla7UxnChgSPbNdF&#10;O9rKqq7K8nsRkVHBZxWpZwByKylScqntLh7aMKdrE93qCWEKuV3Me4GcVs/Cv4x698KfGNjr2hXJ&#10;tr22YK2STFcRk/NE6/xbhkZ7ZrltatJLqJDESQOqjk1QsLV5J0WSJtqsDhhjPPrWWNprFL6rVp88&#10;J9zWhaEfaLc/Zz4H/GrQvjl4JGs6SwtLyDZFqOjllkexlP3lb++h6q3TPBr48/bT/Y5Oi3WofELw&#10;PZxRaPktq+lWwObVuvnIe8f8TAfd5J4r5t+Gnxi8QfA3xVa+JPDs5WfHl3VpOT5N5HnmN19xkbu2&#10;a/Vn4L/Grw98fPAUPiTRJUVdgtdRsLkCR7KbHzRSJ1JPUMRhx8oya/mnNsux3h5mn17AP2mHk9Y9&#10;EusZf+2s+ioVIYyhafxn47WeknT5mEvEgOGB6j61m6xIWuRkEopzntX2p+1t+yFJ4CfUPGnga0aT&#10;wvIWl1TSoQSdMfBO9R1MR5JH8HP8OTXx+y291J5WVMjHbszz+Vf0Hkub4LiHL1isHU0694Ps0fOV&#10;Kc8NWftDF0kNJdFgpVCecjrWvf6gtoqKF59Knt7RY4y0S5QHaXAyAfrWdrNlI4V1JYA9RzXuOM6N&#10;Lli9TLnhWqXY+y1cSylSuC3HNaAySM9PWsLTLCQyeY2QoYckd/Sr2pXjwRhV9KIVJwp/vQnTg6lk&#10;E2krdzM2QD61atNPXSwxYbmZSR71kaZfzG5UtuKbgDx156V7p8KvhMcL4p8aaf8A2d4TsI2ubg3T&#10;CNr0qpdY4g2N24DHHrToOFWXMzHFTlhFapqnsu55Zpnw/wDEvjnUWGg6PqOq26A7zYWkkwBAyQdi&#10;mqJ8Par4c1p7DU7K5sZ1G4xXULRuF9cMAa9O8V/tC+IPFpFpYamdE0gFvJ03SgLTYBwuWT7xx1rY&#10;8O/HaXV4YtG+IlsPE+gsPL84ohu7Uryjxv8AeJB5781Sw8JT9qpmP1vFKnaVJcvZfF954xf6rFZT&#10;CPGWPAJGf0HWu3+E/wAPX+IWnaxqt9rlvoWnaNFG1xqF7C0sWXbCj5eh9BXR33jj4VuJNMPwyuk0&#10;gybxfxakG1En++G+6MddpFZ3ir4i6Rc+D7Twd4T0S80DwrFOb25jvZ1luLyc8LvZf4V6gUWqe25n&#10;8JTqSnSUaUHGXd2en37+R0el3vwy+GFxc3Oky3PxA1qLZ9jm1Gy+z2cUgOWk4csw9ARz0rjvGPxh&#10;8a+Nw8N34hvLXTVf93ptnL5NvGPZVwSPY153rF7LCVSBtgJxjOKr6XqMnn7JslmO0YqZ4iMqnsx0&#10;8DFL2r95+e/3bG9HNIYfKluJtxbdvZy4Y+/PFc1qOVvJN4LZ6N2roJJkt1LPhQOfm4qus9penorH&#10;0Bqq1ONSPszahN0pN8hU8OIytISpxg9utS3mseTIY0U56Yq/HEq8RDb7VjahpkrTNImWPsM1M4Tp&#10;UUo7lxnCtO8i/p+pG9yrHlecVdZcr8/yg9zxWdo+mNbkyucHrg1U1e7nln8tH2LnAycVcKk6dPnq&#10;g6XPU5KexcfSo5ZGZiMfWr0cccMARAM+vpWLo15K8/lSZfnFa1xfR2h+YAfWnScHH2hnVjNS5Dm7&#10;y0lLMOcl+B61uaJbvFFmTgDkg8U+K5tr5gVClgc8HOKuhNiHAzx+dRTpJS50aVKrceRmFdas63TL&#10;HwqnOK0LG7NwpLcEYznt6VmXujSXEjSxBmRuCFOCfbNeifCP4M+M/iVqhtPDGjXOqX7DEs8bGO1t&#10;h286XoPpkH0riniY4OTxGMmo0+72OhUozilBXZzUi7MiT5RjJ3ccVY8N+B9R8Zawthomk3esXz4x&#10;bWMDSuc+y9vc4HvX3b8Kv+Ccnh7TPst/481OTxJezDeNJs5Da2iP6eauHc57jb+NfU/hrwl4a+F+&#10;gtHo+k6X4c0m3QiSS3jigiXA5aRzjdjqWdj7ivyHN/FLAUakqGXUnWn3+z8up6FHKp/HUlyn54+C&#10;f+CfvxJ8Y2kb6tDYeE7BsBm1OTfcKvcrEuTuA6Akc9xXt3gD/gmv8O/Dkom8T6nqfjG4UhzA5Wzg&#10;XHP8BLkfiv1HWvR/ib+238Jvhk7xSa5J4m1NQcWekJ5ilgOFMhygBPGRnFfN/iz/AIKT+K9dgltv&#10;CegafoUavvW6vZWvJdv+5wmfbBHsa+U+tcb8VytRXsYdn7q+96/gd8Vg8Irylc+1vAnwZ8B/Dq28&#10;vwn4R07TCww80UIMmPUyMCx/FqzvHn7RXw1+HQZPEPjTS7O5tslrGC4E9xgdR5SEkH24+or8yfG3&#10;7QfxF+IjyNrvjHUfJkBU29pIbaIgjBHlw4H4HivJL7S5J7tp3nZy3V3yzN7HPNejR8LsbiH7TNsW&#10;5y6pa/izGGa01J+zhY/Q7xd/wUn8PWkci+CPD9/rcu/YLnVH+xxj/aVVy7Y64JH1FfMvxH/a9+JH&#10;xHS6t7zxO2kaVKSp03RkFqhU8EM/DscdySK8btofs0AC9R6VzV2ZS75bnfnFfpWX8HZHkcYOjQU5&#10;95av/I4JYqriZuKfKkdMtvFdzPcTKZmY58zzGfJ9WDc59+lF9H9qt2jVgg2ng1U0cyNERu6inTar&#10;Hay7CokI645xX3kXCnR+FRizzbTdTQyf7OnZwm1sA8HHFbgdrOwG47yoycHOKfb3CXgLLhQBkjNP&#10;lg3wsCPlKkZpUqXKvdCrVcnZnOPqczTM6NhRzj1rfspRLbJISMnqKzm0LcwdXCpnpnrWg1v5Fmyx&#10;n5tp6fSlRjVjJ+1NKrhKKSCe6tzlC6AnjBYUsFhAu2RMHJ6iuakZ1kcOpL444710GlF47ZWc8Dkg&#10;96KdaNSfK1sFWk4wsmP1GE3cZRQWKjjHNYtvpEpmIIbB65FaU2vrDMwWMj3xVu2uhLEZQhJIycCl&#10;yU61S5ClOhBE9rYXOoG2062VzdXEq2yKqksGYgDj8a+ofH2rw/Cj4TzLAVWaO0jsrU5xsmICk/Xh&#10;2+jZry/4B+E/7U8WzaldA+TpsYYOw+UzOPlOfUdfoM1a/aY1l9b1jTtCRtsNihnuk7mRjlQR6hRj&#10;8a9ekvq9GUu59dlihl+X1MXU3keRwTedapK3ACAyE92J5NQNeW85ZCykL2BHNJqCstvOsWdoAIA7&#10;4rngWQgjh24xXj1ariz5CFP2rlM6VbWOPZJGNuT0qvqlqbhPlBLeg5NWYJhb2CNMOQM5NZsmt+XK&#10;W2/Ke9aVXDksyYQqc90VLTS5Um3MGGDnkVo6zKbOzTYcMwxV5LhZ7dXVcluuKhurRb+Iq5AKjjNF&#10;OlaH7or2t6l6pz1vezq6kvkAg4zXRK4NqJSwUkZJJ6VTh0JYyrlgQDnHrUusoRaARcDHKiopc9GE&#10;+fU0qOFWS5NAS9t53CSFXx0IPWrcccSurKNq56HvXL26s0ihQc5roRObO03SqcgZBNOjVdRXZnVp&#10;crsirqmnteTboweOcAVFpuluk4ZsjacnNJFrbCbJQhSepHFa8ThkEgOd3pRCMKs/aLcJupThZmZr&#10;k7R7Quap2F5M08aZJBYAj8a272zS5UEsM/Wq9npawy7z8uOQTRKnUdTcI1IqmWZZVgUtIQoAzhji&#10;oYb+3vnEZUY6Cq+txSFAwyyjk45rKs1d50KArhgcUp1GqnsyqdJOn7Q6kRxxcIOe1ZGp6S8jiRDl&#10;s547VdvLo2FsCw3O4wPrVCLVJGIDZGT3rStKnJKmzKnGope0RY0rTPsh8yXlj61V1ieVZCFbap4N&#10;bKyb4kNVZ7SO6bJZSR2zzTlS9z2dMIVW53qGXo11JLOE3ZANbNzdLZfMWHPUZqOzsIrVyyDDH9Kz&#10;tYhkDliCy9eO9Zrnow0NHyVahoQ3VvfHgDcfSraKIztHIrntISQzBgrIM9CK1tTuvsiKQRuParp1&#10;fd9ozOpD3vZoqX2ivNK0kLY9hVnSNP8AsWS7Dewxk1TsdWd5sNwCcc1sJ8wDdv51NKMJS9oi6kpx&#10;jyHO6rPKbllLfKD1PSptFlkkl2lsL69q1bixiu2Py8iiC0jtkIVegrH2MlW57jlVjyWsMutTjsW2&#10;ONz9qLbUIbsgbQGPSs7W4Gku0cKSoXqBxRpEDmdTsbGRzitXUaqcnQFTgqfOtzeUYBXrnjisW80N&#10;2mLxNtJ7VPql89q+1cgngVFpmrFptknLMdvNVUlTqS9myKUalOPtEW7GxNlH8x3M3GfSsXUpJGui&#10;rHCjueldM7BFy5wPeqrWlve5Pyk+gNRXpc0eSnoTTqcsuepqU9Ccyb1PAA4Jq1c6olq+wruftip4&#10;LdLZSqLye9Yl9ZyvcFgGOOc4pzVSjRSRpFwqTNi2vEu1bj5sdKlVdylW4B45rL0O3dJXaQ7R/tcZ&#10;o1LUHjmCRHJzjjtVxq8lPnkQ6V6nIgn0NmnLA7V9D3rSt4RaQqF7c1R0nUzPI0UvzN0GfWtN3WPH&#10;mMEX/aOKqkoNc9Imq5uXs2cldSO0suVIO7IyK3NEY+QSwI4796mNrbXMjsCrcdjVyOOKOAIoGTx9&#10;KypYdqo6iZrUrRlHkaMy51oW8mxVz6gVbtLxbtSccgVhXunzG7cgMR2OK0dDt3hJMmQo5IbjNZUp&#10;1PbOEtjSUKfJoaBQSKd4yp6j1rN/sMi4MpcCMnhSagv9Sle7ZI8qoq1ouoGZnjlG4gVp7WlUqcjR&#10;KhOnT50W5k8m0ZUOWKnp9K5lywkfepZsccd66uW6giB3FV46E4qH7NbTqHVQS3cdq0q0lVdqbsKn&#10;VdNXaItOJSzDOpXj+IYzVe41kRPgL9a0niDQeWD0HFc5d6ZO07fK2D7GorKpSilEVN06srs6CyuV&#10;uYS205xkGnXMC3UYUkZ7+1V9Pt2trXJOCozg9ayLvUJvtLFGwq8ke1XKryw/ejjS5p/uy/HoarKW&#10;LBgOcA9atagM2RRDhVU8fhTdJuDcRbj2qWa9gDFWZR6gmqhGDp89PS5m5VHU5exzPlszjAOSeOK6&#10;aGQWlgjSjJAyCaI4LeYZVPxFOuoftEBiHTBArKlSlTbaKqVedpMyZNdKyk7DtPfHFa1vMt1bq2w/&#10;XFc9LpUxk2bW2jvg1trA9rp/DcqpOM0UZzcm5GtZQUUokl1brcqFYgAetVrfSY4pDIcYHI96yptR&#10;m3ZyTjrit3T5ftFqGbsM04Tp1p3sZzhKjCxBramS1HlfdA5A9KwrdSXXHXIxXQTahCriNimScYJF&#10;TxJG6krHH9V7VM6SqT0HCo6dPVEU8osLJHblz+lZkeuOsuTkAnqa1LyD7bC0fUgHFYy6LMZAHRwo&#10;OclTinVdSM4WCkqcldm5EfNQOOd3pTbiBLsBGYfL71HdE2lgAn3gOMVgG7nSVWD5JIyoOTVVq3s4&#10;pVB06XtJOVPQ3rXTkhkYhgMcg1DrELlQxyyjk471btn/ANGWRhjPXNRSapAXEbMinPAZgM05KHJY&#10;yg6ntLmJYQM90rRgr8wwK3ry6NjEM4aQ+tWIk2J5kaRsD1K84qLULQ3Uee9RCjOFGVmXKp7SpqZl&#10;trM7SkFUweuK3BgwI4O4t1ArDttHljm3MrAZ6kYrWnzBanZyQpPFOhKcF+9CvGDeg+aKK8Co4xtP&#10;elEEVujKgySMcViWV1LJeKGJ5YA/nW4wJI4rSEoy98xqKUCK5gM1syg4Ygge1Q2FvJbgCRw341bP&#10;Q1HgjHWtFD37kKfuWHucmm0UVRkFFFFAgooooGFFLikoNAooooMgooooAKKKKACiiigAooooAKKK&#10;KACiiigAooooAKKKKACiiigAooooAKKKKACiiigAooooAKKKKACiiigAooooAKKKKACiiigAoooo&#10;AKKKKACiiigAooooAKKKKACiiigApR1pKUdaYx1FFITxVFC5opo60pNIQuaKaBzTqACijNGaYwoo&#10;zRQAUHpRQelADKB1FKBzTJlZgQvBPQ1JZK3ycnj60FfMU5546UxQUjUOwY+vpUVzdiz5JAHXmhvT&#10;UahfYybvRpJp2YZVe4PetWzt/strtUcgU+3vUu1yoyfbmpl447+lYU6cE/aIupUnZQZzF7cym4Yb&#10;sH+VaujzvPEyO27A4NS3Gjo8hc9+1T20EdqhCrjisadOqqrbZrUqQcEkQS6pFaEq+GYe/Sp4WguI&#10;vNVMsehFc9fRs125KNj6da0tBikhDlzlGBAX0pwqOpU5WthypRjT50zRuLf7RDtHUjFYQ0WR7ghl&#10;IUeo61cvtVNs5RDlh2HWpNOvzd8E8jqKU3Rr1ORodNVKUecsLEbW0ZUBztPSuZnuJGncbvmHbvXW&#10;u6ovzEAH1NUv7KhklMqgEnuKK1KU0oU3sTRrRi26iDSmke1BY/d5IpZNWhjPJBAPPNWFh8iNlXuM&#10;ZrmLizlLsOQS4xRUdSlCyHTjCtJtnTQSpeDeg2qOadNa/bYnQnGQQDVPSIHgj+c/KByDVW41WU3D&#10;iLO1BnArX2kIU+eqZ8k5VOWn0GxaDIJyHbCrzz3rTvV+z2G2P5mCn7vPam6ddG8iYt94DpU7FAMO&#10;wXPGCcUQUOXnp6F1Kk1K1TVnLGRw4YON+eRnkV01hPi0DTDIx1NQrpMBk8zAOfSpLyEvbvFFxhTt&#10;HqcVz0qUqTdRBVnCokiuddiSYoVwvQE1eieOSPegBLelcx9mlWQI0Ts2cfdPFdBaqbayyQRx09T6&#10;VpQqTlK7CtTUYrlH3tl9vh2EHpxzt/U9K6z4JfEzxL8C/G1r4k8O34VwvlXdjMT9muoc/MrL9OhP&#10;IPNcp4e8O+JvGuoi10LR7/VJz92K0t2fP1IGAPc4Ar0fT/2eviJLF++8MzW8/wDzznureMg++ZOP&#10;yrmr4OhmFKeGq0+aEu4niHhYpqS+8/UD4LfGTw38bfB8Ou6Ezbwoiu9MuCGexk/ijcd93/PQjBBw&#10;Oa+Pf2tv2G59NW/8a/DS2Sa03tPqHhqJSPKzy01qByVPP7nnaeR6V558MPh98WfhL4ptfEXh1tOs&#10;9Rh/dyw3GpwLFdITykqbuR2yO1fod8OfippnjbTLSG4ubC28QJDuudKtb2OSa2wPn2spP7tueewr&#10;+bs5yDNeAcd/aOUtzw0t1184y/SR7+EzDD5hF0ak1zd7H5deE/gZrWs6CfEPiS5t/CXh+3jy+o6s&#10;204H92I4LHsPU1duPjX4S+FTLp3gLTG1fU8BZ/EesRLJI2e0MR4C+hNfb37U37I1n8c7A6vpeqNo&#10;/jS2i2xtdki1uUHKhl/5ZE8DeAS38QAr80viL8LPFnwl8RSaL4r0G70e6jyY/MGY5B/fjf7jqfru&#10;9q/Y8h41wGfU6f1VqNW3vQe/39TyqmUT5ubEe9Dy0X37numi+MLb9oDSrvQNdGl2fioDz9D1a1iW&#10;1+0O3D20uPkyei57muPuv2X/AIkXUSQjw7cFkcqHEsYDD65/WvM4JW0m0Yxt80QyAD83PXFZH/CR&#10;aws7ub6ZYT/D5rcD/vqvvJ1ocvLU1PKp4SspSeGajHs9T27wL+yt4qsvFmn3Piuyn0fQbZvtd7dT&#10;yKUjijO5yWDf3Qa5D46/EO9+IPiC+vDcTHSTcEWtizZjhjHEZC8YOB6d65y01a4ubXLXNxI2P77E&#10;fzqKaaAho5mVsjOS3eqcYqn7miLjGrKuquIaco7aHM2rssyBc53DFdHLcixthI43NjNJHbQbdyR9&#10;OQQKNVtzcWYCgklSBisadGdKPunVUlCckmUodbV5ctGVDH7xGBWkHMibhyOxFc5b6dcPIEaNwFPd&#10;TW3cyG1sMKcFVJ+nFKhUm1eQVacE7RHXmmreRg5AftVay0n7PMS5yw5BrOGrToVYn5c8e9b9u/m2&#10;qyMdu4dTTpSpVZ3sKqp0YWMvXA6bScle+KoacrtdKyAgBgSK3fttrIxjkKyY9CDUwtYEUPGvl7vX&#10;ilKkp1PaIfteSnZoivrk2MSP/Ee1VLPVzNPtKkbjjpUmo2sl3gA528jFULTT5o7jcVYAHPINKc6k&#10;amgQhTlTOiUZx3FUrzS0umJBG4dOaNVuWtLWPYfmbisS2vrj7UPnyMjNXVrQb9nUHRpzte5t6dp6&#10;2LEn5nPGR2rO1uJklDOfkzk56GtlmAt1cnGevtUD3drclIpWSQ5xwQaqSg4qnsKEpqd3sYmioz3R&#10;KAqma2b+/e3CCNTKxxtRCcsc4AGOeTxxWronh+51rVLTT9I0+4vry5mWGG2tVzJI5IAVffmv0S/Z&#10;e/Y4034Tiz8VeLre31bxuwE1pA0n+jaWvBzGD8omH8TjIXovGTXx3EfEeB4XwbnUd6j2j1n5+SO3&#10;D0Xj61krI8f/AGbf2E9X8UQReI/iWj6XpDqk0WiQgxXswPKtKf8Alih9Bywr7ltrLwz8L/Cklpbw&#10;WHhrw5p8e8lAtvaoFGS/+8AMlmOT2FcH8fP2kfCvwE0uVL9o9R8TTJ5lroduRuBI+VnbOIlJx8zc&#10;/wB0Zr8y/jx8e/GHxm1IXWv6iEsFkzaaZY5htYBn+GIdW9Wbk9q/CaGXcQeIMpY7Mpulho6R7W7K&#10;PV+bPZlUw+C/d0vjPsv4u/8ABRDTNJN1p/w80pdbvlOxNT1FBDZx464jyGf6nAPrXxv8QfjJ4z+K&#10;d7JceJPEl/qKs24WvmlLOH/ZSIYH44J968psbki7QFpMFgPmB55reklFuhdyAo55OM1+45Dwrk2T&#10;xj9Vopzt8ctZHi4rEYio7NmFfRSR3TmOSQK/Bx0I/Gp9CikhlYnOD+tX1u7a7dVwuWOOtWwkcI2q&#10;Pm7V9nSoJS9omcU6r5PZtGXqGpmGbYqnJOPpTtL1X7S7RyIWPQHHSotU0yRm3x5dvReTUmj6U0J3&#10;udjHs3FSvbe2u9h+57HTc0JXEC5bge9V3sIJwJOCT71Q1eWTzChbCjvUWjXMs1wEJyoIonVjKp7O&#10;w40ZRp+0TN2GNLdCEXPHYVhahaP9oLKjEuccCtm5uxZ8kgY7HvTYNTguiBgB+3NaVoU6q9mKlJ02&#10;5oraPaPb7jICFxyG71V1HVpXuPKiB2A8gVujBPqO9Y19o5lnMkThSe2aitTqU6SVIKVSEp3qkum3&#10;xusxtwV7VeeRYwSzBcepqrpmmfY8l2BZu/pWXqk0guHQthR0OetL2k6NFTqasXJ7apyQ2Nd7KGcC&#10;RcMT6HNTSQiOHaD2rH0KSaaQoSQOmTWjc6ilhLsbErDkqDk4rWnOLj7R9SZQmpezWph3djM0r4DE&#10;H0FbemW8sFsobIHQj1qW0v4L/cwjO1eWUDnFejfCj4dz+K/EVtc3cT/2ZayLJcuFOyTaQQqHoTgc&#10;gVOHw6c+ZHbShWxk1h1A9i+Fmix+APhnHqF4QZXt31C6LcYUgugPphARzXzNfeJrrxZrGoapcNma&#10;5mZ8Hrtc7lH/AAEDH4175+0h4kex8KR+HLd1hv8AUG/0hYTwsKc7RjsSAPoTXzvaW32CAgjLlccd&#10;q9DEznzxo9EfQ57WpQhSwUHpFa+o95okyHdQO4JFRi2tpsMiA+hFc9qLSm6wSQCetaWgmVyyMSFA&#10;4J715saqq1ORo+U9k6VPnTNC7j86AxexxXPyafK06rhtoYdq2rjVks32FPNYdl5ot7+LUGJVdjLy&#10;VPUVdVU6r9mOk6lOPOSwp9ksycfdUmsCTUp3nZkOFHJHtXThRJEVPRhiseTQd0xYOFT0Jxmor05+&#10;5Tp9BUJw972pf06c3VsCevrRNfQRHy5CrM3HWhIfsloVjOTg8iuduZGWdtyksehx3pVKvsIJT1HS&#10;pwnO50sVrb7Q8aZY9x2pL+H7VbPGOcKcflVfRpHEeXbAHJBqOfWRBclQuRmtOeEafM+ouSftLozI&#10;9NnZ9pRto74NbUx+zafgHDBSaltroXgLKAuOSKdLAJkbPIIwamnSUI866iq1HJ2Zzj6hOpUknGfz&#10;rfs7gzWwZxgDk5qkdD8t1d3DIx+Vc9Kuzw+VZOiHkoRx9KVJTjJtjrODSSIn1KFn2MUwDxuIwauI&#10;kYTckcZ3cZXnFcjISsm0gu/tzXS6e7RWW51K4GeRiilVc53YVaShBJC6pb/a4AinLL0x61kx6POs&#10;iNISACCc8VLJrW2Vtq/jWpbzm8hU9aVqdaYXqUYFfUna1s12enGKxI76RJEbdnJGQD0rormEXIEb&#10;HGPWqMWhokpcupA54NOrTnKcfZsKVSCj+8NCNgLVZWIGe5qH+07WZvKkCnPAbNN1FWktNkX3VGcC&#10;ueIJkAwcg9KmrUnSdkOlSU1c6uOOOMAxru9CKr6lZG7XgHcPapIWMOnq542jdk1lvrLiU4PynjPa&#10;tKtSHJZmUKc+e6G2mlvBOGkUhQQeRjNXdbkaO2XyiVGO1W4GN1Cp6024iS5AR2A2+pqvZWp2paB7&#10;VyqXZz1rM0UqMJXY7hkV0jzLHbrKxHPUZqnDpUccu/gqOfrT9XiMlsPLHAHIFZ04TpRfPqaTnCrJ&#10;IQarb3EgRlG3NXUVOifISOAetcpGjlwFVi2ewrprqUWFtHI2C3l9fQ4opVXLViq0lF2RW1TSXugC&#10;rZYelVdN0kwzZkPzA5BNRJrkgck5APQ1tQfv7dHBGW4pwVGrP2i3CTqUYcpm648sIUZ4PeqGl3Ui&#10;3KjPBIzW/NDHcYikIcr6c4qG3sIYZS23gc0pUZTqXuOM4qnZolmulgjLsQMDOCetQW+rQXLBSoBY&#10;4qLX4TNEjRg7R2FZdpbSGVCqNwwOcdKU61T2vs0EKcJU7nTBkRhhM89BVDUdKa4bzIgQT7dKlvbk&#10;afagsQXcYBrPg1WUuuW+XI61dWpC/s6pFOFRe8i1pmki0YszAuffpVHWbmTzShbCjv2rdjICCTOc&#10;1WntYbxjnGaqVJKFqYoztP2lQyNGZ/PUZ3KSAcfWtu7v0swcjGBnB70kFnFar8oA9DVDWraSQKwO&#10;4e3NZ8k6OHlyml4Vql2WrbVYbw7SAGPFWxGAwA5BOPrXP6TaubkfI2MjnFaOrXjWwVUOGPT606dW&#10;1P2lXcVSl+8tSE1HQzJIJI3CnOSM81PpdklkTu+Zm4zWdp+pyNPslbJY45rXZwg3HgfzrSl7Gcva&#10;IKjnFKmzB1aZjdMhBC9ielWdBeV5NrElQePer7w296ckru9M1Nbwx2owo5Hf0rJUZe2dRMuVaLhy&#10;NFe91NYJCqrkjsKWz1FLvjHzenes3VbSYTGRAWz6DNSaRZPE4kY4JPINLnqOs4vYlQpqnzLc2Npy&#10;Mg4P61mXeheZOZEcAHqueaXWNSeHakZ+YnAxUGlX8jXASU7ixAoqVIVZezYU4TpLnNKzt/ssRAHa&#10;sHUdxuTwQCeprpp5FgPzEAe5qr5NtfOOVY+xrSvTUo8lN2CnUal7Qp6DJISwc/KB371Le6uLeTaq&#10;kn2q/HbxQgqgHTr6Vg6hYSmcsoJHYgdaiqp0aSURQcK1VtmtY363iNkfMBz7VYK70OfutxVDRbJr&#10;cM8nGeoPpVXU9SkefyoTtUHFWqvJT56m4ey9pU5KWxLJoZkkZwdqjnB71eWL7PZsiHnacYqno187&#10;uySnditSW5ht/wDW4TjOGOKdNwUefuZ1HNy9mzk52KzNvUluxx3rc0VX8ncx+Uc1PCtreu7hAwHP&#10;HNWXVPLVYsLnjFRRoyg+dM6KlaMo+zsZN1rPkzOEXI6ZFaFpeG8g4OSByBWBPp05L4Rid3YGtfS7&#10;R7SLec5I5B61NKpP2zi9iKkKfJoW541mjClhnvz0rPXR0EwYnjPBrPv7qZ7lhG20DqK1NGvWljKS&#10;gkgcE0e1pV6nLYOSdOnzli4jY2jxqCcKcY9cVzMkJD4YFnB/I100t7Hbv8zrgckFh0pES2kbzggO&#10;7oRzRUpKpKwU6rghNO8yOz3McADJBrOk8QuJ2QIdo744rYnhMsO2M7QeCK56bSZvPICtg98U6yqU&#10;opRNKLhOWp0VpcG7tw3WnldwIIyDVWxtntrcAt07VR1DVXtplVepOK0dT2UFKerZk43nyGsLGCIq&#10;643Z6ZqUkY61Xt2MlskjAgn1qQketbQ5exlMXNITxTaKq5zXCiiikIKKKKAClHWjFJTAcTxTaKKB&#10;hRRRSEFFFFABRRRQAUUUUAFFFFABRRRQAUUUUAFFFFABRRRQAUUUUAFFFFABRRRQAUUUUAFFFFAB&#10;RRRQAUUUUAFFFFABRRRQAUUUUAFFFFABRRRQAUUUUAFFFFABRRRQAUUUUAFKOtJRQA4nim0UUxhS&#10;gc0DrTqECCkJ4pT0plNjYUUUVJIo606mjrTqpFIKKKKYwpD0NLRQBHjIAqtf2v2xNn4VdPSmCpcE&#10;9GaQdtUVbGyayThunNRazdvbqhXgvxn0rRJBBGRUF3apdoAxHy8j3rOcXyezp6GkJpzvVM/RtRku&#10;JGSQ7sd61pJFhXc5AUc88ZqCCxjt0yi/M3H0qpriyrEmMso+9gdBWa5qVP39RuMKtT3NC4ktteMN&#10;qhj7c1MAkR2qOTwK5/Sld59yNhVOTzW3fXyWMKsV3Me9FOXu+0kFWDUvZoydQ0uRpzImWJ64Gat6&#10;TpjW252baT1BqOy1fz7jaVwWOOa1Tgg88d6ilTpyl7RFVak4x5GYGq37+eIuQucZPSptFuZZXKE/&#10;KO9XrjSUuZOfvdcU6ysUstxYhB2LHGaUISdVvoXKdN0kkgur1LYEsyjAzgmm2txbX4LAAsORis7W&#10;UZnB2kqeeB1FJokDtcAoCFBBIx2qXiGqns+hp7Lkp873NtEAG0DdnsKx73RpXmZoyUz1FXNR1P7K&#10;SqDDdvrUGmaq0sjLKCWbjNa1JU6svZszpxqQj7QtadZNYxEE7mfgkdqxNRmm+17CSFB4J6V1CIxG&#10;ADzwOKqzaYlw2/qVPQevpUVqXOvZ0xUqnLPmqK7ZV0Cd7hpI2O44wMVYnv1tpxAEaSZzsURjLZ9v&#10;evQPBHwS8S+JdJk1eC3g0rSlP/IR1acW9vn3c8fgMn2rojrehfs8+Gr59G1qy8UePtTIjtLu0T7R&#10;BpMPfazYUuT3I4q+WVKmcc8TSnV9nT1l2/4OxznhP4K+LPGM6Sw6Jd6dppTc+qakHggiXu5cgDAH&#10;Jx6V1t5P8MfhlN9hOnD4h62ifvLmScw2CP2UKPmk57ng15fefE7xn4xkeTXvEF/qQOcQvcsEH0QY&#10;X8q5q+1h7acwQfK7cszDP61Xtoxp+0sZyw9bEVeWo/lHRHpvi747eOPEFi2k2d5a+G9Bxg6XoStb&#10;QqOw4G5j6nOK4V7y6kgZpJ3mlwSzTuXJ/M1m6bqRmZ1kIdiMcHOK0WKIhLbh7npVUZKUfaPqdHsY&#10;UmoqCXp/wTlbu4Ml0RIEHPIAwfwrqvh/4i1Hwvq1jrGmX0thqtpIJYbuIEPEVOVOc8kEA4qjNpdv&#10;ORIMEk9R2qxbwCBCq4Ix2rljhOZT9oueD7nTVrwUUqZ97fAX/godo1+LDw78S/K0LUCCRr9ouLSQ&#10;9jMvWJz/AHhx3OK+tbvTtA+JXhOe3kgsPFHhzUE3hVEc1vIpHJUrnD46HOc9q/DjULdnuvuEgn+7&#10;n+fFdt8LfiR4y+GdxLeeHPEd/ozdDEr743HoYmDIw9QQQemDX4dnXhrSxeJdfJqjozf2do/KW69D&#10;36WYqNFe01P0C+Jn/BPbwN4ta9l8M3l94WuXX5YEk8+13Y4zG+6ReepRuOwr5K+JP7BvxS8A3LPb&#10;aUvifTOSs2hnzpcf7Uf3vwxmvWvh9/wUv1TTJrew8ceGYtWhiADappcojn29yYmBU+u1WTPTAr6e&#10;+G/7YHwp+Jyxrp/ieDTL5mC/Y9XH2WUknhV35Uk9BtNfLSzPjXhqbhi6ft6cOu/4rU61Tw1ePOvc&#10;PymvNNn0B5rG4gltbyEESW8yFJEP+0p5H41yszvNOxL9Pev3I8VeAvDnxA0eODxHoOneINPlO6Jr&#10;m3V1we+7AOPcEn0r54+In/BOn4b+M7jz/D9zfeD7k87LYfabcntiOQrgfQj619ThPFDLcU40sVTl&#10;Rn1a1j9zOCOWzptzg+Y/N/TIZfs65yRjOPUVWm15IpQoGQpyAPavq7xp/wAE9fiF4faV9Gl03xJb&#10;Rg+WIZfs9w2Og8txtJ9t5zXzP45+Efjf4dgL4l8KaroCbm/f3NmyxN/wMDb+tfqOF4jyzMYQ+pYi&#10;MvnY8z6nNSbqorW1wt2nmr8pPUUs0AuI3U/NkEECqmiRFYS+7cqjJx6VUvNTkW6/dAgE8Ad6+mda&#10;EafPU1ucaouVTkp6EieHyrhnbchPC+lW7oNBZyIoOFQ9val029+0g7iAy9Qe1TzzRKD5kiBSOcsK&#10;cKcFHnhpcqcp83JU1scm7lWVlPzsa6eC68jT0MwyQM80gsrWUB1TI67h0qa4SOa2aPAGFODWdGjK&#10;DbRpVqxqJJmfJrqqQBEfritKK4SWBWx8zcVzJ065knKrG5XswU4Nblmy2loyvhpFUnHcUqNSbk4y&#10;2QVoQUbRLNzZLfRFSR8orPt9F8mbexGAc49aoSancGcldyqT09a39GhutcaKG0hlubh2CokKF2LH&#10;gYA5NL2lCcnKTsS41KcLRINYVhAqoCpAyU74qh4P8J6v488RW2j6Dp8+qaldOEit7YZY5OMk9FUd&#10;2PAHJ4r6p+FX7Cfjjx+IJfENt/whnh2TEjf2gn+lzDuyWwwMY/iYj3r7t+DvwN8HfA/SntfCmlql&#10;86BL3UJFP2q+PbfIB8g9AoC+w+9X5TxTx5l2VfucG/bV+y2v5/8AAPWwWElJXZxH7Mn7LGk/ATTY&#10;9Q1Qxap46mRo5tTER22hKZZIg3XI4Z/vH2HNc/8AtY/tkWnwLjn8NeG2g1LxvIOcsrxaTkcNKB96&#10;Tuvpxmuc/ao/bTg8G2d74Q+HV9DqHiZ42judVhZWt7BlB3LFgkSP9Mqp568V+cE8GoXWoPLciScy&#10;uZJ7iaQu0jMc7jnktn8u9fE8PcJY/PcV/bnEUZOMneMXu/J9oo9CpiaNGn7KjudTrWuX/irV7nVt&#10;TvJtR1K5ZpZ55nJaRm6kseMj0HBHA5rHu7Jb1ApYKR0JNEyvaWbkNjCk/pWF/ac28HJOD2r+jW6O&#10;HpQpRhyx/l6I+ZjGdWXtDYg0YQ8lw7DkEHNM1uJzAoU7sdcc1etJc2qykdetRzXtux2uyAnjBIya&#10;coxlC0NCYufPc5+zVjPHtB3Bh+FdBc3AsLcO/LkVJHbwIoeOPJPcDpUF/bm8jK46DilClKjRkosJ&#10;1YVJJMo2+uFpTuUgHjJ6VrxPvAJ6dRXPWmlSNcbHBVQepHFbF9I1tZAoDuA28elPD1JwX70dWnC9&#10;qRLcWEV02WZfpmks7CKB22gA9jWAmpTBwd2cHOK6O3kzarM3APJJrSlUpVpN2FVU6MbGbrltIWRu&#10;SoOSe1VtMgb7QGCMRkHIFa51G3ncRuybfcjmpxHGuDHhVPT3qPZKdTnW4e1cKdinqt21nGvlkb24&#10;61Vs9alLrHIEbcdpPpVrU7T7Uo28sPTnFU7HRnSYM+VAORkYzUz9tGoOn7N07s187QGP3feq89nB&#10;dnJwPcmoNcneKBI0DEnj5Rk1i2104kQqzkhgBnpnPSrq1ot8jWhVKhKcfawdjo7WxFoWYfd7Hsaz&#10;dXspH1COSNCfMwgbaSCTwB7/AErs/C3gPV/HN2sOkWW9VwtxcyOVjiJ9T0B9q+hvC/w68N/DSzi1&#10;O9mi+3bNsuq3ZURxnuEDcZ9DXa8GsRC0dEexleWV8XP2jdo9zyj4T/s6XmozDVPEPm2EAKkaRkia&#10;TJ4ZmH3VPp1xXpnxB+LmjfCfSjpulRwXOqLH5drp1rtSKzPYuP4RnkKOSfvcVyfxD+PxvomsPDYa&#10;KA7le+2FSx/2B/Cp7569q8K1i0l1W5+0m4eac9GlPzNnrn+lOTjhafJhfel3PZq5lhcE3QwivL+Y&#10;fceLr3xFrU9xqU7zTTPuy38B/uj2q3JIACzED61ladpv2abzJhkqc803Xbp8oU+RScc15sZzhSlO&#10;pufHVmsVW5l8Rce2t7w5ypPoDViGJbaNgi4461z2kzSG7QZyCw/nXQXNytt99gAexPWtqVSLj7Rm&#10;NWnNP2ZhajZzJcCRQTk9hVnRLJoZHkkOAeoPGauxarb3jiMqM5wB71Y8xY2A2H6YqKVNSl7RM3lV&#10;cY+zZi6nqEhn8uEkAHtU2i6k08jQzA56AmpNR0lrhvNiypNS6XpItMu7Aue+axXtvb3ewSnS5NC5&#10;K8dsP3jKo9zjNQG3trvDBMntisjWHlkm2FsKO9GiTStPsJO0HrWk6sZVfZ2IVGSp89zaRERWRV5I&#10;x9Kwr3TZzOzKrt34BrbvNRTTeSm9m9Khg1Jb1hjCf7J61pVUKj5GRS9pTXtBulWzW0W9+/VT1rNv&#10;NVlkuXjjyqiugVckZBwT3rKv9CZ5zIj7c9Rmoq06ipJUiqVSDqN1CbSbw3ClJAWYDirUlxHEfndR&#10;jkgnmo7G0WyT+8zcZHasXVVcXBy2Pc0pSlSoqc9WKMIVKmhsx2ltM5kVRlu4qdo98bxdBtIFZWgP&#10;K8mDkqPbrVy91NYJCqrlh2HWtYThGnzsicJupydjIm0uZZWADc8dK2LK2e2tcltpUZ5os9QS8yAM&#10;uOw6irJy/wApBweKijTgm5outUm0oM5661GVZ2wdw9q1dJma5jyQfpioJdCMk+8HaucnPer9vbi3&#10;iZUIBIIz6VjSjVVVt7FVJUnGy3Fe9gjfYxAPQgnmkitrV2aRFDEjnHOK5u7Msd2+/J9DWxoJfy3L&#10;N2PHrWkaqqVORoJUnShzpl65iF3A0SsEXBGCawH0qYShMNtB9Kv3eqiKXaqksD0HWrVhfrdKflww&#10;/SlNU68uV9B03Upx5+4kUUlpaHnBAPFYM17P5zEZIHpXVModDv4UjqazG0ETTGRXCoOTz1FVWpzk&#10;kqYqNSEZP2iLGlzm4twSCSO1LcanBGxQsoPTaTzTo4fskbKh7HkVzdyrC7bepJPQ471NWrOjFIdK&#10;MJzbOmhjt3XeiZY+nai9g+3W7xjkhSBj6VV0eN1iJJ4AyRUcmseRO21cjOMitfaQjT531MvZzdTQ&#10;ox6PL5iq6sAD3FbFxm0sSIzyqk8dqfa3q3isxX5gM/Sn4WQEPjaeD9KqnTjCPPHqKpUnKS5jl/tk&#10;8Evm785Pr1rpLSXdaCZu45quuhpHMZHw0Z6CrFxHm2ZE4VVPHrWVKnVpNuo7mlacKiSIzrFu2UZR&#10;ge9TKkbx+ZFgA9cVy7RyeeRtb8q6WxBgsgZAVGP4uKKFVyldjqU1GNkJqFl9vgVOhHQ1lW+hzJN+&#10;8JVFOfm4BqWTXWEzoqHA6GtS0nN9bByc44z70JU69S4XqUYWINTZrayUKDjHUVgxXJWWMh3JLDI5&#10;rp51SdBE7AY9TVOHR0WUv1A5470q1Oc5L2YUqkYxtURbjkBtd7/dUZ5qo2tQO4RlAXOBnvUurRF7&#10;QJCcZGMCucSF/M2MjFgeDjvSq1KlJ2Q6VKMlds6ldigPENu7tUV9p32+PI+8B19KI5DY2CtIpJAz&#10;kisttakabcp2of1rSrUhyWZnTpz5rxJ7PR/szlpDk9ial1uVoYIwvQ8Zq7A5urdWI49aZcwxXShJ&#10;HGB1GeaSpcsF7PREqq3O9Q56yllFwDyRkV0E8y28CyMRz1BpiaXbRfMm8kcg44pNWgMtr8ilsKeg&#10;zU04TpwkaTnCpJIjh1iK5kWMoAMgA1oLsDAKvU9a5e3t5N6hVbdn0robmf8As+wXdjzCOp7UUqra&#10;ux1aSi7RINQ0v7Ux29fX0punaQbVi0nUcgn1qhFqkvm5LfKe9bsc/m24c1VFUa0/aLcVVzhGxka6&#10;8gKgNnNU9IeQXSgHPzDOK3pxbXSqGZdw7ZGaLexhtiXXAJ70pUZVKl7j9rGFO1hbuYWibzxntVa3&#10;1dLpxGYyOcA0zXIZJIk2HcM9uaz9Ls5RdKSDgMCeKU5zVXk6BCnT9nzs6AHaem4d8VQ1DSBcsJIj&#10;tJ7VLq85soQU+83HFZlpqM5mjDZxuGfpmtKs4Sfs2FOnNL2lM1bPT1s0APzO3GfSs3XWdr5dxyiL&#10;+ftWyJMjcTgdiaif7Nc5QlJJOmAcmirTU4+zpuwUqjjLnnqZWjO8kuEyi55z6VpXWpJYtsK737Yq&#10;aK2jtEO0fMwwfas7WLVpZw0aliF4KjPNRyToU7IFOFSpqTWGqLczFSOf5VpjAxnp/OsHSNOkjmDs&#10;CDkZBFWtYvXhKRocEnGfSiFX2dPnq7hOl7SpyU9hbvQTNKZFkCBuxNWLS1WyTafnbsRWXpupyvcC&#10;KVt3OBWzI3kruc7B154p0FSlL2liaznF+zZz2pti5O8HHoe9XvDxcu29S0f8K4q4Hs7lvmCyN7HN&#10;WYYkjIMQ2AUoUZe19omU6sXH2bRTv9WFtIUVSW9AOadYamt2MEfN6d6oapYSNO0iZcn+7zU2kadJ&#10;b5kbKt1weKFOpKvyvY0lCmoGttLcVXn0+FyNy7m7NUOqXps0UryW60zSL9r1nDcBR3rodSLqchnG&#10;nJLnL4GyIR9hTB1qQ9DTADnpWxixaKKKg5QooooAKUdaSigBxPFNoopjCiiikIKKKKACiiigAooo&#10;oAKKKKACiiigAooooAKKKKACiiigAooooAKKKKACiiigAooooAKOtFGAeC20f3sZx7470DFxlS38&#10;Ixk9uelJmtjStK0y70PXru/1uKx1Szjiaw01oJpDes0wSRVlQbEKIS53HDAYFY34UFclhaKKKCAo&#10;oooAKKKKACiiigAooooAKKKKACiiigAooooAKKKKACiiigAooooAKKKKACiiigBR1p1NHWnZqkUg&#10;PSmU4nim0MGFFFFSSKOtOpo607NUikFFGaM0xhRRmkJ4oACeKaehooxnipJCMZYcZFJFKHldNh4H&#10;HFKMxkYBpEUo5bH3qJblIkBwaR8SHnDY6inKMsPrUaIxuNq5UscBgM1nJXNOVChFj5RY1DdQCM4q&#10;hq2ny32AmRj7o9a7Dwp4E8ReP7ySy0XSZtRkiOHaOMjb9TjC/U8V2UnwAGhQ7vFnirw/4WB4MU1+&#10;k8p9ikZJ/CrnFTh7NmLxNOhK8pNv7zw/TNFmEyyknaGyD2OK25dL1XUy0OkWF1qNxs3NFZwtKwXp&#10;nCgnFe1zfE7w78NDBZeBdP03XLoKPtHijVLfzZZSO0UZ/wBWB2PWs2//AGkPFmoaJqFhBb6Poc14&#10;oSfU9JtjbXTbeVG9Gzg+vSuf2KpU7IX1uvUkqkYXXnp+Bw3w7+EniPxT46t9Evba80CJVkuL681K&#10;0kjWC3RdzSEMBwACfevRNY8bfCjRNSaysvAraxp9snlLq8t/LFcTMOHYLjaFPOM1xlz8YfiAfD76&#10;XdeLb290+TINu7B5GB6hpGBYr6jNcJrbMtq8aHeY25I53L1OKI3oU9i50Z4qpeq0l/dbX+R7FffD&#10;74f+OxLc+CPF1rFc/Lu0nxHNHbzoT1WKZiEcewrOvf2ffHOjaLNf/wBmxajaxguW0y5huGVAMliI&#10;yTjFeH2nmLLuj3JuOMAZP5V3vhzxfqXgO+ttT0y/nsrmHEqtbybdzKcgMpJUjI6U6Vb2ivKBVXDV&#10;qOlOd/8AFr+JzmsaTJI25QS6ttdQOVOcYPoc1DpmlTRTh5FZADn5hivbV+Kngb4vRSQ+NLRPCGuj&#10;djxFpVqTFOdwx5sQ5J9WWkHwd8MNAbsfFbw0bAgmNhFI1wfrF1z7GiFKnWn7SmH16WHh7PEpx+Tf&#10;5HjWszTCTyY2AcEbk749wOa9d8AfC6x8CaTB4x+JcjWdhMvm6Z4cEoF5quOQWB5jjzgZI71qW/iX&#10;4dfCx4rnw/Znxv4ijU+XqOq25Sys5P4WSE/M5zg5PAry/wASa3qHi7XLjW9d1GfUNRnOFdumOyqv&#10;RFHp3pOnLn5yVVlXpezS5Y9+r9OyNz4l/FHUvHd5HNqEy2VhbDZZaXbtttreMdBGF/i9SetcSmoW&#10;9wCgVZC3GWPIqtr6kpEoBIyM4rJsVkS6XYjMoYcgZrlq1n7X2dtDpoYaEad6eljpoNqfKox71lah&#10;pbvMZIzvP+zzV67nFnArngnse9UbXWCZsFSAeMntXVWdOSVNjpxqKTqIk0rSjbyeY5wc8g1Bq9xM&#10;0pRTsUevFbCPvAbt2NQTWS3T5JBNE6fuezp7ChVvO9QytFnllnCHJUHmtm5vUtBkrj602005LRmZ&#10;WG41Q1uFztJORU3qUaKSNPcq1C3Bf2944G0bieBV9GjjONvPpXM6bDL9pXajYyPmxwK19Tu2sEXb&#10;hpW6fWqp1bq7FUpe97NFPUtJd7gyRnGe1WdJ0022SSp3cFWxg/gePzqK012V2EcwjyxwT3FaIYKA&#10;x4GevappRhOXtEFSdSMVTN3wv8c/H/wz1ZZvDni3U9MjThbZ5DNbj28qTcmPYAV9DfDP/gpP44tv&#10;9E8WeHtM8Txjj7VbSGxmx64G5CfwAr5TuLKK7fO9WPoDmrNtZQ2aZTG49favlMfwplmZ1XPG0YyX&#10;8yVn+B2RxtShCx+lfhH9v34Va+kEGsahe+FtQZgDDeW7GJSf+mqbgR7lVHrivc9C8e+FPiHZLFof&#10;iTSfEFu67mht7uK4OO+6PqB/wE/SvxH1y3eW93BGKlcbguRU3hxLvTNUjvrKeeynTH7yOQxMMdxg&#10;jmvy/H+FmDr128vqSpep6lPMr071T9jfG37Nvww8eru1rwRo7XB4E9jbmykY/wC08ZUn8q8M8Z/8&#10;E0/h1rbyS6Jres+G2YHdCXjvYF/Bir4/4Ea+PfD37V3xU+Hk8S6X401C6hVgfsury/bYuD0CyA4/&#10;A17F4J/4KbeOYLiODxL4c0bVo9wBksC9nIwz3yzr/wCO14suFuLsmfJgcV7SPTV/qdFLEYWoueSN&#10;LXf+Ca/inQY8+GPFuma3BjiK8geyLe2QGXn3IHvXkGu/sI/G6zaWb/hFra/QPgfY9QgZwPVQWyfw&#10;r6r8Pf8ABSLwddXG3XPCmsaGGIBnt7mK7XHclcKSPYV3+mft3/B3UQF/4SS5tC3G240qYfmVVsfX&#10;NavPOOMBH2WLw3N/27/kFOlgJSc+Y/Pa3/Zs+LumSPBeeANfAUHBFq0oP4gkU8fs9fFZ3URfDvxB&#10;IxOABpzAH8SAB9Sa/SS2/a1+EN0paPxxpkZHQXCzL/OOpLv9rj4P2kSmTx1pkjHr9nSVyPwEddUO&#10;POKKUPZrAfhL/IxeCwc53cz4I0f9jX4xa9bI7eB5NPB7315bwEe+GkFd94X/AOCePxI1gIniHVdI&#10;0C0JAGLhrp8ewT5c/Q19PXf7cHwctyVHimWcJyDFpk5J+n7sfzFcH4r/AOCk3w30Rymi6Vr/AIhn&#10;558pLdAf+2jZH5H6VFTinjnFr9zg+RP+7/mVHB4LnupFHwP/AMEy/AOiXQuPE3iDWPEchILW8Ciw&#10;hx6FlJcj6EH3HWvo/wCHPwU8C/Cu0t4vCXhew0h48k3ccIec47mVgXP1yTXxN4j/AOCnPiPWZjb+&#10;GPB1hpA6edqtw94/1CgqoNeK/EL9o74hfEiR/wC3vFV1HauCPsVrOtvCQeq7VwSD0wWIrnp8IcWZ&#10;/wC/mWK5Idr/AKIqpjsPh3aMbs/RP4r/ALWvww+DUM0Oo+JYL/WtxJ0jQ5PtM7N6OVOyMnpliCK+&#10;IvjD+3F46+McU2n6Y48FeHZCwW3sJP8ASbhemJpjghSOCqhRgn71fPC6faXgkO5TJu3kqoBP1IJz&#10;UqRKsbR4CgDgmv0Xh7w6yvJp/WJ/vKn8z2+SPKxWZSrKy90qT6ytnM6RRs8bEkENyrH7xJPJzVmz&#10;vUvIXwMsFPArAvbOdLgsFZlzxgda1tEt2t0dnUqWHIIxX6XRqVIzcZfCcVSnFQ5+pani8632nuMG&#10;st9ABdXDhVznBPWq9/ezvdNHG21R2q/pN406MkgLMo/KpnUpVKnJYhKdOnzkzqyWjxqD904x9K56&#10;QnfhgWcfpXTPcRREeZIiD/aYCmx2NrMxlUq+fQ5p4ijKqkqbCnVcFqMsBItkHfIUDPPeqlxraxvt&#10;UZ9cdq15YhJDsRgqqOmetcpPYTfa5AIZMNwDtOKiop0YqxdFU60nc6SGdZrdXVcseuO1Pmg+0xbf&#10;UYPtVbT7d7a1yxxtGcGsi81G4W5JjYqvf6VtOryw5mRGlzT5EX4tBVJSxIKjn61bvwxsSsQIVVPH&#10;4UzSJXuo8ls1YluIYiUaRB6gsM1UVD2XPDQylKftOWetjlwjM4wCG7V0sU32TT1MqnIGcmljt7eb&#10;BVAfQjtT72MT27RZH3SBUUqMqcfaI0lVjN2Zk/20RIflIVuM44rViuPNtw2egzWA+mSl9nIUdyOK&#10;2oY3sbJwV5VSdzdBx1PtSpVJuTlLYKyhFJIkms0vUQOxUuMgjqR3IrtvhV8EpvFt4t/dxvp2jg/K&#10;xU/6SR1A+vrS/Bn4RXvj25/tvUjJBoYlARyCDdyKc7cfwgd69o+JXxV074fW6aTo0cf9qiHZFb8b&#10;LUY+8ffvz1r0KNKFS1ea93oj6vBZXDD0lisZO0Oi7l3xR4o8M/Bfw+bZbfY6KGtrODmacgdZAOQP&#10;c18teNfiTr3xG1JptRu2jt1k/c2ERwir7+ppuq+IzqOo3Et5dNNczNuaaZ88/wB0DsKiSHcu9UjI&#10;PUrzis8RVniJct+WPZHJjc4lXj7KmuWBDcXDWlkpxgjnmqA12fIyqhSetat1bi9tnTIJCnFYsWky&#10;FwrghQe4rkqxmqkPZ7HgUvZyWpuq4kt0k+8W7CmTQxXwCOMbfWoL0G2scJkkA9O1YC3nlyIyyOXJ&#10;Hy0VavK7Do0uduVPQ6O20+G3kYqBxyCKh12HzEiOM4NWIZcWYkYhSR34qFdVgY+VKVI6BsjFXJU+&#10;SxlB1Oe5kWdtILpWCsPmGDitjULk2UK7uWfjPpVmIwlfkww9Qc1X1C2F+hTIyBxWSpOlRko7lurz&#10;1PeMu01Sd7ja2Qmep6GtuN+NzdPfvWRZaLKsuXbaq8jd3q/qrmCzG3qB27VFCU4L96OpGEpJUx7x&#10;212xBZM9xkUW9kltKQExnocVzUM8iSbw24nsK6yS4CwxSsRjZ81aUKkKknJirU50nZGTrdrLKyFC&#10;XAPVeah0zT5EmDsCMEHkVeh1iKaUoyhVPAY9KucLgKQc9Md6PZqU/aJhOpUhD2bKGr3rwKFTgnpV&#10;Sy1SRpFSRtxYgVpahp/2tMA4f+VUrLRmtpd0gJwcg9qVRVpVPc2HDk9mau8RKGc7R2zxmongtr48&#10;spPpmqmvSSJFEFVsEjkDismwuZRdqAc4YZxRUrRUlTsFKjKMfaJnUW8Edp8qAfX0rG1WxkW48xcn&#10;ceorVuJlt4FkJ9yDVaLWIrtwjKF5wCa0rqDXszOn7RS9oVNGspIJi7ZGfWnapfPFL5aHBJwDWrt2&#10;YI6Hp71n3unG8k4yD/Ks5QcadomkZqc7y2IdJ1CWSUxTEnsDWnJKkBwzAeuTVfTNLW0kLSMCV5yT&#10;VLXJH81RghWON3anzTpUVz6hywrVP3ZofZ7a9bIKsfYg1OkcdspVRjjr6VgaW0kdwoU7hkdOa2tR&#10;uBaxK2QSeq96KU4Ne0YqsJJ+zRj6hp8ouPMXJ3HqKvaPZNAd79+oNOtdWjujsdNnYE8VdIKDIBIP&#10;enSpwlL2iFUqTjH2bMbVtSdrjyY/lUHGKl0e7kmd0d+FHep7zRvtH7xfvn9KSx037DvywZyMcdqy&#10;UKvtr9DVSg6dkXJJ44D87KvfDHGaiT7JdnI2kjng1lay7teoCCEC/e7U3Ri/2kgqxUnGcVc66lV5&#10;LELDuNP2lzc8nCnyzgVh3umzfaGWMMyn5iVGea1b7UktgqqMkdQKisdUWaUrwC3FXVVOo/Zsmkp0&#10;l7QfpVm1rHvc49VPWs2/1CSa5kjiO0DpXRAYIyCQT09azLzRVlmaRCEJ7HrVVqMlSSpsqlUg53qB&#10;ot48qlJTuKirE+owQsQWXI7E0tpaJYJ2dm4yO1YGpxk3eSMLnk9qynKdCilPUIRhUrM3ovs1xhkA&#10;LN6dqszQmaAxgdBxWJ4eMjTsuxig6HHFXL/VDbSFEOWH8I61pGpCNLnZnOE1V9mjLn0idZWwj49l&#10;Na1pavZ22zd23fjRY6iboEE/N6d6vBQ6Nu4470qVOLXPSKq1J35GcxdXkguCd3P1rW0p5Z48k0x9&#10;IWWUsenrVy2gW2QqrAEjA5qaVOqqrbY6lSHKkQzarDaMUfazfWpI2gnUSImWPp2rnr1CLt1ZSd3A&#10;bHFaehQTYfcGCKM5xxWVOo6lblZrKklDnRp3EJu7doiMDaRWG2iy+aFwdoPXFW7nVHjl2pzjrjmr&#10;en3n2rqeR156VpNU69TkZnB1KMdBXhe1sMIwJAJwK5uS+mExycA+tdZOoKlf4WGM1nyaNGzhjggH&#10;NGJoymuSmwpVIxV6iJbFpGtBIxO0DNI2sxKdpI54xmp3iP2VkT5VVTx61zEsEn2nJRuvHFOrKdHk&#10;sFOMKsm2dTD9ndPMRQSeMjtRfWf22HDcADgmq2mZj01w4KNuzhuDVG61qVZNiglV7irlUhGCm+pE&#10;ac/ae6Ng0d/MYNkAdMjrWje5ttPITlgpOB9KTT7lroZIJ9xVidImBErhFIwcnHFVCnCMeenpcqcp&#10;uSbOYSWRWVyeSeRXSW7gWoeX5QBk7uKgOkWZG6Ms3oe1T3sTPa3CKpbCjGB1rKlCdNtourOE3qV2&#10;1uAuEKjaKtx+XIoeLADdQK5pbWRmwUbI7YOa27cm2tcsCuBnniijUcpNsitTUYpInvbT7bHtPBHQ&#10;ms+00Z4597PlVOSPWobjWZA/yAso6kc1s2Uyz2yvuBY+9FNwrVLjk6lGCKutFlt18rgDkgVg2skk&#10;dwHVuSe1dPL5MhKvIgzwQWFQ2+mQrISF3L6iprUZVal6bCnWio2aJhOILVZJBu3d6pRazHJMyFNo&#10;7E1Z1eJprcRxggKPu1gR6fO0gAVuvp0qq06kZxsOlCnJXZ08ZCKrg53VVvdO+2E84Y8A06RzZ6eA&#10;QSwXr6VjHVJ1dWOdoINXUqQULVBU6c3K9Nl2y0cW0pLtlhyD70uuvKIkAyR3xWhD++t0l6k0+aCK&#10;ZAHdeOoJodJOnaGhmqrVS89TmNKkb7WgwcFh/OuinuRaxl24AGeeM02DT4onLKvHY0avB58KIvzZ&#10;4OOamEJ0aehc5wqVCO31mKdlXbgscZq6TwcGuesrOSO8UNG6orA5KkCtx3EYJ7AZrShUbV2LEU1F&#10;6CXdktyiseSO1LBbR2ijYuS3Bx2qraass05iOPQVoAgEcirpuEpc5nJzhFJi4PpSHpUhYEHBBqM9&#10;K6DIZRRRWRkFFFFABRRRQAUUUUAFFFFABRRRQAUUUUAFFFFABRRRQAUUUUAFFFFABRRRQAUUUUAF&#10;FFFABRRRQAUUUUAFFFFABRRRQAUUUUAFFFFABRRRQAUUUUAFFFFABRRRQAUUUUAFFFFABRRRQAUU&#10;UUAFFFFABRRRQAUUUUAFFFFABRRRQAUUUUAFFFFABS4oHWlJ4pjG0UUUhBRRRQAUo60lKBzTGOoo&#10;zRmqKFHUUhKhwXG5M8jGciilB2kHG7HOMZzQG+h7d8d9en8BR23w48OtNo+h2VnC0otpBE1/JIgd&#10;2Zl+8uCRjPSvnO40e4kvVLGV4c7ix+cD8Sa931Xx58PvHmhaIfHTa3pviHSrIWMl3o/kul1GpwhO&#10;85zg4PsKzfHvw00qx8KxeKfCXiJ9e8PLKtrOLuMw3VtKRkRuo4PAP5VlUpxrO7exzYKt9TUYSTTb&#10;au9n8zzBiLO1OCDgE1z76ncSTllJVM810ZgE0bZ5BGDWZcaFuYMrBVznBPWuWtGpJJUz1qMqcZP2&#10;hesZzcQqTzilnubcEo5Vc8EE4pBD9ms2VDhtp/CucnaRZXL5Y44NKpUnRjaeoU6SnO50UcFvwyL0&#10;6EUahbma2Ix1BFR6U+61BbsMmop9bWOTZtyq1r7SCp6mfJP2mhmx6bO7hSjbV74NbMy/ZtPwpAcK&#10;SKms7kXiFlG0AZpZrfzkYHgEYzU06XLHnpdS6tXmfvHOHULgSKS/AI710VvIZ7VXY44zk1QOgfMp&#10;JwuetW50MdlJHHzhDgj6UqKq0ZP2gVXCaSpjGv7dm8ubaew5qdLOMASRcA9hXLFmDYZSz9sdq6Ox&#10;LxWYdzgKM4PFFOrGc72HUpqELIZqMBvE2Dqo4rKtdHmWcFyQuec1a/tsC44HGa17aYXURIQnI64p&#10;Wp1qlwvUo07FPUpDaWiKnUjrWJaX1wLkZY4zXRz2y3QEbEDHrVSPQlSRm3jA560VITlL92wpVIRj&#10;aoX9wW2WR2Cbu7HFVhf20jeXKVYdAc0uoLvs9i/NtB6VzjIxcAA7s0qtapFjpU1NHUqkaEGLAHb3&#10;qrqlp9rjyDhwPyqWCT7LYo0qkkcgms9tb2z5MZ2E4zjitKlSHJZmdKnPnuiOw0p45N0gJ/2scVe1&#10;aUw26Iv6VdhuFvIVKYUVDLAlyxRmAA9TV+ytC1LQp1XKpdnP2l3LHcD5uM10jTJHbpKxGOpBNU4t&#10;JSOXeegOfrT9Yi8y2Hlj5QOQKyoQnSpz59RzlGrJId/a1vcuEIAHY5q0jInCr83auTRCWwvLegrp&#10;ZZ/sNtHI3LeX19DiihV5leQqtJRdkQarppuArICXJ5x2qDTtL8iXdKeRyM1AmtuJCScA9610PmwJ&#10;IDnd1ogqNed0gm504WZn65M8SqACAeM1R0qeT7Sq5ypYA4+tbdxDFfKEZ1yvQZqC00xYZCRgEdKz&#10;lRlOpe5pGcfZli5mS2G5lwPfvUEN/DO6hU5JA4qPXYpBFGeWA6gVm2kTyzxmMFcMOPxq5zqKr7NE&#10;U6alTuzo9yIDhcmsq/0prhvMicBuuAeauXt0NPhUkhpD796oW2tTvKVZUCtwTmrq1Kd/Z1B0oTtz&#10;UyzpWlmz+eQ5Y+tUtZmZ5SCCAvQ1uLJmNGPY1FcW8F2TuxTqUueHJTJjVanzmPocsjTBQ2QxAOK2&#10;LvUEsiUddxPFR2dpHaykKMe/9apaxbPIxYHI9RUe/Rp6D9ytU1LltqkV44QpjB4NXc7McZH865zS&#10;bWUTgkHbkc4rR1W9e3CopwScCinU/d+0kKpSXtPZxIb7RmnmMkbhSe2eat6VYCwVt7BmYYzms/T9&#10;Wbz/AC5OSxxzWwzBBuPA9+9a0lRnL2iQVXOMVTZzuqkyXTIeF9TV3QfMLFM/L2q+9tbXhJJXP1FT&#10;W9ulsMKuM96yhRkqrqJhKtHk5Gitdaqlmxj2739ucUtnqCXZxj5vSs7VLCTzy6ZbJ5wM0/QrN45m&#10;Zztx/e4zSU6jr8r2GoU40+dbm3gHg9DxWTc6J51wWDhUz0J6imarqDwyhF7nGaNJ1RpJTDKMk8Am&#10;lOpSq1PZ2ClCcY+0NOztls4iFIBxXN36yNeOS2Ae5rppGWL75Cj3OKga2trw5BVj7Gta9NOPswo1&#10;HGXtClobSsHUnCgcE1Pc6sts/lld7HjI5q7BDHEjIg6jH0rD1DTp/tO9VYjPBAPNROVSjSSRMHCt&#10;VbZrWF2l1kFdxHYda6z4f+CJviB4is9JJkSB18+4kQfdjB5GegJGcVxOmWMkMckr7guAGIHTPA/P&#10;tX1j8LPCFr4D8Fzahqh8ue9ja6u5hwbeEIWVM9jgZx6c134SLqrmnstz2sqy+ONxai/hjr9w/wCJ&#10;Hi62+G/g61tdEVLC6eHybRUX5IwOPM2+meQOufavly6laWO5bfI5lYyF5W3PI56knsPQVq+LvHs/&#10;xG8ZanqU7NFEzFLe3/gSNeFA9z1rIaVIGBlYIuf4jipq11X1h8MdEPOcdLF13Sh8Edjl7jPmtuBL&#10;HofQ1vaWXS1UsePT1qRIbW6mJUA56EVYUIFeEDHBArjp0ZQlzpni1K11yMzJdYFvOwC8VetbxbpC&#10;23msO902Z7htqs30Famk2jwR5f5cdjxSpTqe2cHsFSFPk51uXGQSAh+FPBzVJdHh87dgAE8E1nX9&#10;3NLcusb7VXJrR0a8aZDHKCT0B96XtKVWpyWHyTp0+csXcB+yvGqlsKcYGe1c00TGQLtOc9Mc11Ml&#10;9FbE75FXHUFgKhVYJCZlT73Rh0rSrSU3YVOq4IZabre1yRtIGRu4rPk1u4SdgFQqeCR2FbM0XmW+&#10;0HJIxWC+kyif7rbSfSorqouT2RVFwcm6huWk32m3DZyRS3SxzKEZl54IzUMUZtbUqMhsVgXF3L57&#10;ANk+lVVq+zhepq2Zwpc87o6BNJhQh1XOOeB1pNahL2mIuOOlGlySzWwyeR2p0urQW77JAGb0qeWC&#10;p6lWn7TQ52GylfIAJPsK6UsLS3QsNzLGTn0OKdE0Mo8yJQueuKdPb/aLeRc43qVB+op06HIroVSr&#10;zv3jE/thxKSwIU9zW1DN9otg3UYrCOhSmQKxO0HvWtOps7DbHywU8ClRdWEm6pVaMJxXsySYxXKi&#10;N3UFexYZqKDTIbZ/NCZ78CsCWeRXVt3zE8iuisi72gaRtox1biilONWd2hVISowSRBr8TzQIYlYD&#10;0ArHtbeVpkGxgdwySOlbT6zEjGJtrdgc1YjEZj3oM7h1FKVONape5r7RwhsRX119hs0U/Mx4B96x&#10;oNTn+0ZJOM81t3Vr9uh2k4wODWZBoUiS7mbA/nTqRqSkvZhTcFHU2N4MCPkHd1qKb7PegI7Ku31N&#10;RakGt7PEYLEDPy84rBSaTep3ZJIyB1qatRxdiIUvaaw0OitrKKFmZRx2btVXWbaSSLcDuwO1XrWU&#10;LZ7n4AGcHiqp1uFpBGyfJnrWs1T9nYygp89zNsLKZnVirYBBPFauq3TWtsijg9qspLHKAY8KtRX1&#10;mdQjKj+EdfSphS5KfulualU94yrXVJzKgJOMitr5UUSMQAeuay4dCkidWLZwc49asavI0VsFAOcY&#10;OKKMp0Y/vAqRhOS9mSyG2vmKsyDHT5hzUkVvHAp2D8a5uGVgwIySO1dL5qxWKSNjPcUqc41JczCt&#10;TlFJIy9UsJN4kTL7j/DzTNMsXjnDujLgg8jFWv7bSRwmzaucZNaEWJE3dR2NHs6c5+0QTnUhD2bM&#10;7V9QeEoqHBJwCKq6fqchnCSnJY45rTvtNW7AAYB/r0qvZaQttNl2DEHIonGbqDhKHsi8ziFd74Cj&#10;nmoA9pfNwA3sDmq3iASCOMqcIDkr6isjT5Xa6ATKDcOtKpUaqezKp0k6ftDqI40hIEQ2e1Y2pafK&#10;1yZEBY99ozWvdXCadbpJIQzHpz1qlb62szsDGV3cZIq6/s3H2bJpxqKTqIZpOnNbv5rHB6kGodWv&#10;JlnARtoJ6ZrajHAPY96q3mmJdMSGG4cjmpnSmqK9kxRq3neoZmlX8s1yI3JwCOK2Z7iKHlwFxzg8&#10;VXsNNSzfc2Cx7+lUNZSQShsFkz1HeiEp0afPU1Y3yValjSR7W8O4KrEc8c1ZjAj+6Qq9xXO6Vve6&#10;UKGVdwzkVrXmopZZRgGY8CilOLXtGZ1aclL2cSjqOlTGfzog20nsKt6Vp7Wys7nBI5BpLPWvtLiN&#10;hgZwM1pEZX2p06cJS9oiqtSpGPszntUu5mm8tH2LnAzxVvQ7qRy0ch3ccGp7nS0u84Ybu3NT2lim&#10;nx84ZmGM+lZQpVfatt6DlUj7JISe7jt3w7KD12k84pYpLW8BZQpYDPBzisjWQW1AMAWXb1HSk0SC&#10;X7QTyi56HjIq3UbqcjWg1SUafPc3FjBQ56HisS70eWWclMqv860b/VEtyiKMnPIFM0/VftkxQr9K&#10;Kip1ZezYUnUpx9oiTT7J7aIjdg46ViX13M1xJGc4Ga6hvk+9x9aoT6XG8hkyDuor0ZTXJBipVouV&#10;6iItEujMhRv4RVmfUUgbb5i59N1S29rFaRHYAWYY4rntQif7STtbGeuKc5To0kkOMYVpm/C8MyF0&#10;Ks5HQHJFPmhE0G3IyRis3QI2DyEqcY9OtPv9XFu5RFJb0FX7aMafO0ZuEnU5EUH0GbzyQSEzyPUV&#10;rpB9ltSE6hTUWn35vBg9R1FXGwuAx25454qKcY8vtKZVWpUb5GcxPPJ5xJPPWt/TblpLUeuKjOkx&#10;zSsxIqxDALZSoIBIxRRoyTdRMdSpFxSsRvq8cBIZd+O4qaKRbhfNjGM9RXOXVvMC/DD5/StnR4nj&#10;iy5wPQ96KU6lSfKwq0koc6ZbuovtEBQdSMVkLocrSqrthAe/erN9rC27lUGSOoHar1leLe24YjB7&#10;Vf7utU5X0JTqUafMuomww2rRr/CDg1z5uJzdY39Dyuea6ccnHX2quNNgEpk4Dn1p1qMqiTgyaNSM&#10;W/aIfayM9uBg59KPMXJG4bh2zTlHk9OaoSafK92kqyALuBIz2zWs5uMUkZU7Tk2y8MPQ0YKkHkYp&#10;doTpzQathexVi0+KKXzAPmqyRxSAUvfvUxUIbBKfOKnCmk3H0NLRVCCiiikZBRRRQAUUUUAFFFFA&#10;BRRRQAUUUUAFFFFABRRRQAUUUUAFFFFABRRRQAUUUUAFFFFABRRRQAUUUUAFFFFABRRRQAUUUUAF&#10;FFFABRRRQAUUUUAFFFFABRRRQAUUUUAFFFFABRRRQAUUUUAFFFFABRRRQAUUUUAFFFFABRRRQAUU&#10;UUAFFFFABRRRQAUUUUAFFFFABRRS4oAB1px6U0daUniqRSG0UUKN7BRyTwAKkQDJI7/SnoyMFfdm&#10;Nm27lPX2HvVjStKvNX1G0sbCGWe8u3WO3SEfM7McDb+Ne0anqHh/4CR/YdLisvEHj2OEi71KdFkt&#10;9LYjHlJGch5cnqehpp2WplUnyS5Iq7PAda0a5VlZlMMLc5mBXK+2a9e+HttNafs8/EOC9DSJHe6f&#10;LESDgylnD499pH50i/tM+P0Ur/aljdMef3ml2xVR6DKdax/Gfxj8V+N9LTTtZ1GC609ZjN5MFnFC&#10;WbHBbYozjtRCnFSdRBOWIrRjSklZP8jy/U9RdJCsJx2wKm0nUDcq0cvLAcUahpP2p/MT5Se1SaZp&#10;osSSxBLcZzXHDn9td7HqOVJwstyzJIkQ/eMqj3OM0wQ21xhgm7vxWTrMztNs5C9m7UmiTStOIySF&#10;zjJ6Up1Yyq+zsHsZRp+0ubRjVUZYxsBGMVz91psrTnhufat281JLBtjLuc9KjtdTivGA2gNn8q0q&#10;qnUl7NkUnUprnQukWrW8J3nAA5BrKvdQne5dYj8q88V0JG0gY68fWsy60IySPIjBcg5FRVhNR5Kf&#10;QulUg5XqCaReS3oKO3TtVyW4jgBDOvHUE1HY2i2CcfMzcZHasXVN4ujlvlJqZSlSp889QjCNWfua&#10;G0tvbT7XUAknqO1TtGZIpIh02kCs7QHLsVYHaOnvU99qi20hRFyw7CtoVIRp87MnCbqchjSaVMs5&#10;wrYPHSt2zhktrQjOCB0ptlfrdnGPmHb0q4eQR61FClC/PE0q1JtKDOcn1CZJ3Kndt5OK1tKuzcRF&#10;mHGKgn0EvN5isFU9QfSrsFqtrC4Ug8HpWVKlVVVts0qSpONkhJ7+BMqSv0zTUgt5FDquSe47Vz99&#10;v+0kEFeepFamhB3DBicAcA96uNR1KnIyJU/Z0+dGjPH59u0WR0IFYTaZKZNhVtoPpV281X7PLsRS&#10;TnkDrVqxv1u1b5fmA/KioqdSXJ2Cm6lKPP3Ejj+y2bY4YKTWG17N55IyQPSulKCQfNwDxzVBtB8y&#10;feHCKDnBPWnWpzkkqYUakIyftC3p85uLcFhyO1Nn1OGJthK7jxtJFPWEW8DhDztPSuYu94uDvRic&#10;8HHepqVZ0YpIKcVObZ1MMUcib1jj56lccU2/thdWzR/7JAqrowkEe5idtQz60VnZdp2g4zjiteeE&#10;afM+pn7ObqaFKPSJN4VgcA9xWvdE2unME6qhPH0qWyu1uo2wMkDtUhiV1IfoeCDVU6cVH91oKpUn&#10;KS5jlDfTROkmeprp7RjLaCU8ZGSTVNdFSKfe/wA0Z6D0q1dAi1eKI7QFIA/CsqUJUm3M1rTjVSUC&#10;NtVh3eXJtJ6AkjGatRgJHvRY2z1KkHFcrIrK+1lLN7DpXRWR8mxy/wAvHQ8UUKrlJthUpqELITUr&#10;L7XCDjntWbDpEkToWDKMjqKkm14h9gXgd61LeZr2BTgt9KEqdedwvUowsQamxtrNQMgEda5+G4In&#10;yGfrx711NxGlzH5chAwOhNUxpkKEME3Ac8UVKc5S/dsKdSCWpcV0WNJmYY2c5PtVT+17eaQRlRtz&#10;j607U4i9oBF0A5ArBWBg44IOeOKmrUqUnZDpU4TR0wVAN0Y2D+dVNQszfAbDl/btU4uTZWKl13MO&#10;RmsltaujKWCqiDk/SipWgo2qmdKnPmuiWy0c28paU5I5yan1md4oowAcE4z2q7A32m3Rx8xbjApL&#10;m2S6Xy5DgL1HcCt/ZJU/3ZSn+8vUMGxllFyBkkFhXQXFyLeEO/GOcHvUEWl20WGQvkcg44pusxtL&#10;bAKC2BzgZrGEJ06MrBOcKlSwR6xDcOq7cbjirgaNSMD8a5i3t5C42q2c+lbt3OdPskJwZCOM+tOh&#10;VvG8gq0knaIy/wBMF2xI4bsfemabpP2Z2ZyCw5BPrVJNauy6htm0kZrdUh4UcEfNwfanSVGrL2qC&#10;catGHK2Y2uySBkG7qar6PJILpcHcNwyBz3rakFtOWjkKsw6HI6061sYrUl1wCeM0pUZTqe0TD20Y&#10;0/Z2Evb5LPnGC3rUNrqi37iPIHOA3pVfWrR5SrDLqDk454qvomk3l5qsENnEZbmSRRFBjl2J4GPc&#10;8VlOdRVOQulRjUgmt2exfBTwKvirxWJ7lPM0zTz500bfdm/uqD3Oa7T9pDxhJ/ZK+G7GUQz3iq90&#10;0Z+5Cpyin0LkZI7Yx3rr9HstK+DPw7nlumKxW8QnuHTlpZmGVjB75PGK+TtY8X6j4n8Q3Wp38gaW&#10;6mLSqp4Xn5QP9kDFezXqQw1NUf5j7KqnlOAVGn/EluRafpv2FvmYMzcZz0qhrHmPNtZsKvc1tgjG&#10;88gc/WoXS3vWIJUnuM151WmpR9nB2PiqdVxl7Qy9FlkaXaFO0Hg44rSvNQSw6ruc/pVqG1itlKqM&#10;HGfp71jaraSyyblBcewzUWqUadogpwrVLss2GqLcykEcnitI8Yz3/WsXSLRkk3OhTHPzDFT6xevE&#10;FCHBPQ+9aQq+zp89XcJ0vaVOSnsFxofnys6SBM9QTVmztlsEIPzsOhFZmlX8rTbJDuZjitl3EA3S&#10;cAc88VFCVKUvaWFVc0+Q5zVJC90SynB9qu6AJAzeYS0f8K1e/wBEvm4Ck+xzViKJIQVjXnHUdqUK&#10;MvauomOVaPL7NooXmr+RJsRSzeg5qaw1NbwEY+b07isvUbGVbgyJlif7ozVjQ7CSGRncFCf7wxSj&#10;Uqe25XsazVNUeZbmq4A++Quemaz5NHQzGQYIPU1W1e+kM3lDjsD2p2jXshkMUpLdhSnUhVqchEIS&#10;pU+c1reAQRMqMMkYBzXNXdvKl2+4FieAcV0kt5Fb8NhfqcU1Ps958ylWI54Oa1rU1UXIZUarptzt&#10;uVdJRo4jvOBjkGorvXDHIY0QkDpgVqgRhSu3rxWHeaPNLcGSPIUc4x1rOqp0qSUTSk6dWd5Gjp14&#10;bxGJPzAZx3qzsEgw3APGTVPSLA25Ls2CeoNZup3srXjRo4Rc8ZOK0dX2NFSqbg6XPU5KexpnRo3l&#10;LZGPXNW3i22rRjkKp6fSs3Q7qSRnjlJbjANXLi+S2baWHuM06bgo8/cmopylyHO3EDec3ykE9OK3&#10;9OjeC0DScADOD3p0MltfcKAW+vSrEkZeLyx0HGamjQVN86CtVulTZg3OrSG4YKdiLzg1r2c7XUCt&#10;yax7vRpjKxCttPQ44rUsrd7a2ADfMO1TT9sqrua1PZukrFhthOxmAzwQTzVZdNhWRmwMjoaxdQup&#10;vtDgMQf5Vq6NJJJF+8O8460o1o1Z8jHKlKnT50y1dwlrRlQFiVI4Fc4bOQyhTkHPSt+bUUtnxvXI&#10;7ZFOint7r5kAZz/d5xRUpqpLk7GdOpKEb2FtSLKybeMkA4NY76tO05KNhByfpXQTw7oAD0IxWHJo&#10;jmfK5WM9fcU60aiSVIKMqbbdU2LS4N3bqc8+tKxhLbJXUk8ZzTYoRa2ZVTztNc1czzfaSMnrVyq+&#10;zhaeoU6XtJtw0Oji02FXLqu4DkY70mrwtNagRjBx90daTTGke2HzUk2rpA2Cu/nGR2ovBU9TO03U&#10;0MGOyl8wAhuvIxW/LIbawwv3lGaliuIZUMipyRyR2pZbfz4HH95SM/hUU6XLF8pVWrzP3jnRq8wn&#10;yScZro7Uia2SUsAT1OelYzaGdw54rTuFNnpxWMbiFPC89qzw6qwbdQqsoTivZjpbq3lJikKuQOOa&#10;EsreJQ6Jye/pXNtOysG53k9O9dJYTZs90gxgZwe9aUqsas7tCqwlSgkiHWIDd26gAnb0x61lW9hM&#10;sqbgwG4ZyDWm+uxeZ5ZUADuauxTJcRlgvbg0OFOtUuHPUo07FfUrg2lqgU1i2+pTm4Gc7c9a3bq2&#10;F9CVJAKjiqEegMhDFxwc4z1orRqSkvZ7DpSpxj+83NMyKLdXJHzdahluLa5UIXQEdtwpmpgwWYCg&#10;kgdB1rntzB1YAlieg61NWq4uw4UlPU6iK2jtow6DOe9UdWsvtSb1GWHPHNXIrjy7FWkG3HOG4zVX&#10;+3Y1lVRHlCQCR6VrVcOWzM6UanPdFHStOlE6s6sACDyK0tVuzbRhVPNWxKJsOi7V61He2K3iDBGR&#10;1x2qlS5aehXteap7xiafqEpulDHA3DP510RdQnmMRtHOTWZbaKIpd5IwOfrUmsxyCBPLPydx7VjT&#10;U6NKXtNwqKFWp7mhM89rdvhdpY8cGpo0jhyFHNc1ZyEXACnnPBroJLhbG2DuQWxnmnSqOqryIq03&#10;F8qM/VLF3bfGrMx/ujOKTSdNeF97ZVie/FOi1re5yuA3GTWjExkQN29aIQpyn7RFylOEPZsz9Znl&#10;RkUN1OKg0u+drgRSHIJxk1pX2nreKoyAx4z6VDZaSLSbc5DbTnNZShV9vvoNSh7MuTSi2+dsBRyc&#10;0yO6tb1gcK3sDVHXVkk2sp+QckDuKzdNLm6TapUbhxirqVWqnswjSTp+06nThVX/AFQ2isW/0uRp&#10;jIoJJ9BWle3As41fPJ7VStNYNxMUZcDoM1pWlTaVNkUYzS9oiTSdMNsS7Ngnrmq2rXjmQxg47A1s&#10;4OOnHY1Un0xbxuoz/Kqq0v3SVImFW871Chot5K0vlSEtk4BrWmvIrTIkXJ9TUVjp6Wchzhm7H0rP&#10;1lJBMGbJUHP1FZ+/Qp6GvuVahpw3NrfdApPsanidAdu3AXoa57REZrreFKpnPI6itye8jtjuK4A5&#10;we9a0JXj7RmdWFn7NGdqGiNcTmaM8HkgVftLb7PAAByO1Pt71L7JjwMdQKmBwadKnDm50RUqTceR&#10;lW/meBFaNSzHqAM1JE5khV24c9QetTPGH70wpsPFbL4mS/gA9DQvQ0UUGIUUUUhBS4oHWnU7DsNx&#10;RinUHpTsOwyiiipJCiiigAooooAKKKKACiiigAooooAKKKKACiiigAooooAKKKKACiiigAooooAK&#10;KKKACiiigAooooAKKKKACiiigAooooAKKKKACiiigAooooAKKKKACiiigAooooAKKKKACiiigAoo&#10;ooAKKKKACiiigAooooAKKKKACiiigAoopQOaYwxRinUU7DsNxRinUUWCw3FJTz0plIQUUUUhCjrT&#10;j0poHNO6nHc9BVIpDKKXaSwXB3HjGOaE+Zwo+Yn+EdTSJEyMdRih49qZY7VI65x+tXxo+puUMWlX&#10;cm7lcW7kN+Qz+VdD4T+EPijxXKUtNHnto0YSTaneIYraBRyWZ5AAAByfpTSZKqU19pHYfA+wTwZp&#10;ev8AxJ1FVSHS4JrPTbZ+RLfTIQpTPUIME46cV5Pe3E+q3U09zIZLqRnLzMf9Y5zuYn6kEfSvTfjZ&#10;4l0uOPR/BPhydJdB0GBY2uQ4Au7vrLLkH5geQp78V5ceB1HPoacve9wnDJyUq8/ilovJIqW8TW9u&#10;wf5jvzT76b7NCJRz3qY4II9ajuIRdReWTjjFRP3KdkdkbTabKNtrAndUxyTirxO3kj/69UbXRvIm&#10;Llh8pz1qbVHaO3zggYPIrCnKUIfvC6kYSqfuya5tobuMcAt6U23s44VIVeRXPWdyftGQ8hIPTHWu&#10;m89YLZZXIHcg1nSnGrLmZrWpyikkZGuWskl2rjJAXqOlQ6JZS/aN7BgM5yRWjHrMFxMVdVCepNXU&#10;2sA0Q2rQqSnP2iYSquEPZtGfrF69u0aIcMSAD71X0/VJRP5ch3Fjt/Or+pacbxVI+8O/pVSx0s2k&#10;weXJwcgmlOFX2mrLhKl7M0yRH8zcAc81Wmht7xs5U/Q1V11ptqlW2p71m6bPILlVJ4LAUVasVL2d&#10;iadKUaftLnSWsK22Aq49DisTVrOUXJkTLE+nNbNzdLawqzEADnk9arw6tBdMo2jk4zWlVU3H2bMq&#10;TqKXtCvo9k8Z8xjgnsaNSvnhfy1OCeAa2EZFGFXntWdf6X9sYkcN/KoqUp06SVJmkZqVS8irpOoy&#10;SSmGU5J4FasjiD752j34qjpuk/ZmZnOWHIJqvrjy/KAcg8EihOdGnzz1FOMK1T92XjFbXjZ3KT7E&#10;VZjjSBSIx26iud0nzBcqpOVLAVtXVx9jGW4Hv3rSlUg4+0YVYST9mjJ1DT5GnMi5Yn05q/o1m1qG&#10;kfjI5B4p1vqkdwwXZgk4+lXRjOB8y98VFKnTlL2iFVnU5fZsxtTv5JJtkbbVB4JqXRb55ZGilbd2&#10;BqW+0j7WxaM4xzgVLY6etioJ5c9/SlGNVVm29Cual7FJLUsTyrAcsQAOTmokFregsqh8c4XmsvWT&#10;Kky5zsJ/Om6IsouSRlUz0PcelJ1YyqclhqklT5+puFV2okY2A8Vg3OmTnfhWOWz0Nal5qSW7FRjf&#10;6d6bZaqLlguPmzyKuqqdV+zZnSdSnH2iF0uze0i3HOT1Hesq+vbie4dY2Kqp610v3SDj8PWsy80H&#10;dMxjcAMNx571NanP2Sp09C6VSHNz1BujXUk3ySkvirtxeQQkhioI7E0ljaLYRYGGdhjI7Vz+qh0u&#10;9zZIzyPWlOUqFFKeoQjCpVZ0CJbTKJFUEn0qWULcQ+SFxxgGsvQSyklwSjcAelSX2rLbSlEwXHYd&#10;a1hUhGlzszdOUqnIihPok3nH5HweM4NbFtA9la4DcgdKZYambvIJ+YdRnmrr425Yhc+vFVSpwa9p&#10;SKnUnfkZzFzqEpuGG7kVr6VJJNHk8j0pkmjq8hkXkHqRV22tvs8TKh5xWFOnVVRtvQc6lJxskQza&#10;jBG+xyq9iCcVIqW8q7gnB6N2rnrlCLxhKjHPQ4rV0KN1Leacx9lNEarqVOVjlSVOnzply6hNxAU6&#10;cYBrIbRJvMXqVzzirF/rJjmMSqTt9Kt6de/a425BYDp3pTVPEVHAaVSlT5x8y/Y7EKnUDt1Fc5JM&#10;8cwbzHJJ6V07gOpDHGRjmqUmkozBuwOaqtRlNwhTewqNSMG/aItWMxe1DN2Gahm1aFG2FlyeME1O&#10;8QjtSiHLEY4rnJYGE7BkLP2470qkp0opIKUYVZNs6eAQeVvROSOvpUd5Zfb4dp4GOCelRacjx2uX&#10;yMDJBqhe6vJvKplVXnHrWkpw5LSRnGnNz0Gw6E6S5ZvkXnJrTv2+zacRHyQp6fSls5jdWoJByRUs&#10;qRtGEZlHHIJpwpwUX7PYKk5KSVTU5eGd96vuyxPIzzXUW0g+zK8nyjr83GapxaXCHJwAD0NT3Me+&#10;Awg44IFZ04Tpxui6k4VHYrnXo1uHj2AFem7pntXuv7P/AICW+mPiS6hzaIhisvl5dj1YepB6Yrxb&#10;4c+Ar74heKbbTUIitwN927cGOMHBJ9PQZ719S/EjxbYfC3wMbezRYLgQfZ7ONCANuNrSD3B7114F&#10;Su69f4T63KsDSor6/V+CP59DzP8AaM8YJ4l1BPDthMRBZMJLlkbKSy+gPcAfrXittorwSmR24HOC&#10;etRTeILm5mknLbncs7u55NaVhc/a4kYnOOa5pThja/MeDj8RXr1J1ZfCyDWJmW2XyjjHJArEtZpI&#10;5d+c5PNdNP5Em5GK88daZHpkCrv25A5qJ0ZVJ3ucMKsVT1RM9wIkjmfhSnOapQ6zFNMYymFPAY9K&#10;l1aI3Nrtj4CjOKwI7KYuOGHPpRWqVKc4pDpRpyV2dOEyARyD096r3+ni6ULnB9T2oe4NjZIHHzdi&#10;fWsgarL55yTt71dapTUUqhlCnNyvT2L9npa2kuWdSRyDnvTdYd1CknKd8d6vwzJNbq22o5pILrbG&#10;zKMHuaqVODhanoEZT9pdmDYTMbpSgIXcOK3J7sWaeY3GexpYbKGNmZQMdj2qDWrczQIEBbI6is4Q&#10;nRoysaSnGrUsCatHMVGzG44Bq+nKnHP0rmrKznadQUYqhBPBre1Gf7FaoVIDGilV0vVCrSSdole6&#10;0v7W/o1P03SxaSEuQSOQc1lQanOJwSTjNdBuDQI4I+bqaKUqVWXtbaiqKcI8pi667JOCVJXP51Hp&#10;Mj/aFwCqZGQa2N1rckpKyFh0ORT0tIoiNi5PXij2Mpz9pcPbRjD2bRDeagtsfu4Pb3pttrCzHYRg&#10;nioNWt2l27QSc9hVbTtNmW4DuGUAg5IxWc51FV9mOEKcqdzb7dDzVG80eOdt4Ybz2zyKNWuXgVFT&#10;gtwD71R0++lS4CzZO4gZNbVKkG/Z1ApQlGPtDXtLJLBAMhnbjI7Vh6pFJ9qzk4zXQPKsI8xiNo55&#10;71CLq0vjj5dx4606sIOPsxU5OMvaGdoKMJmJBAPTjrVq+1B7eTYoJPoKvxQpAuFXB7fWs3U9Omd/&#10;MjDO3cKM1LhOjRSiEZwrTvIksNRa8Yxt1HarhIUjJwfes/StNe3mWR8qcgkNxUet3bpNsQ8k4Bqo&#10;VJU6XPVG6calTlp7E8ulJNKzgg56+1W7W2W2jIUjp2rH0i9kWby3O7cdufrWxLOlqMuwUDnBOM1N&#10;KVJrnsTVU0+Q5/U4mN3nacZ9Kv6BAVkfIIyO4q2tzbXp4Clu2DmrERWL5VUhjwKUKS5vaIcqvuez&#10;Zl6jqrxymJQTj0qbTL9rzKvxt7Gq2oaXKZjIgLHrwM1Z0jTTCDI5weuD1pRVZVncclD2KsXpCFQl&#10;jhcd6qvp0EuJFwSfTtWdq80zTbQ2xB68UmjXMss4RiSoP50OrGVT2dhqjKNP2lzbhjECFVIwRjNc&#10;7c2smXGeS/T1roLm9ityd2B7E1FFc212f4d3bmtK1ONRezbFSqSprnSI9Kt2iibeeAOQe9VLvVZP&#10;OMcQOF5wK2VUIOOayL7RZZZjLESufSs60J06SVIKU4Sl+9LWm3n2oEMfm9O9WnZU4cgA+pqtpOnG&#10;yDFz8zDqaydSuZPtTKWwo7k8U/aujRUqm4RpKrU5aZrRaZBPKWwMevapnjCRvHngA496oaFNJOzK&#10;zfL2Jq5c6hDaybWAZqum4KPP3MpxnKpyGBcWkhmOEbngcGt3T42trMs5+6MlTU0N3BdA4UbwOMVI&#10;qBlKnoRg1NKgqbc0aTq86UH0OeuNWkM7FPlUcn6Vt2E7XlspB57VmXegvJMzJkJ3961bK3+y24Ve&#10;tKj7ZSuzScqTirCtLEissrK2eCc9KaNLgCiRMNnuK5y9ml3SKWwd/TvWvos0ssJVjgAd6UayqT5b&#10;DlSlSp86ZavU8yBo/QHFc++nz+YFAYZOOlbNzqsdu2wgM3TINT2k6XSFgMkDPFKpSjXe5nTqVKUe&#10;cSNWsbAbzuKjP0rEfVJ2nJQkJnmuhePzYnz0IINZj6CWYOrbVzn61VeFT3YUugUZwbbqo0LOdriA&#10;E8kUtzNCUVZJEB7qWGaQ25t7Yqh+bHaucnd1mffljV1Kvs1FT10Ip0lOdzoRaWyr5kagk9xTdVtj&#10;PZgAHkYpNMfFqC/yj34qOfWVWQRlflBo54ezsxWn7S6Mm206ZmAKttHfFbd3IbPT8Dg7SRmpreRb&#10;tCyYAAzgUTRC6Xaw+UVEKHJF8oTqc0lzHPpqk4ZSxIGa6GB91qsjdD1rMj0ErOWZtyE8Adqv3G6G&#10;ykjUE7UOMD2p0FOEb1DSs4SdqY1ru3nYozLx2z1qYW9vAodE5boa5Z2YOMffJ6dxXT204gsEabnA&#10;zk0qFWNWTbQVYckUkQ6tAbmFFjG9h2XnFZNnp8qXIJDDBycirza8sUp2xnDcA4q/bzCSPftILcdK&#10;FTp1qlxNzo07FbVrl7a1QDIz3rGs76cTglzjNdBd2ovoWUkDaDVGDRvKZXJBCnOPWlOlVlU/dvQc&#10;JQVPU0w6m3V2YKT1yelQLeW0j7JCj4PByMGo9WjLWoMXQDJArAjLNKoAJOemKKtVp8g6VJSVzrtu&#10;1N0aRqntiq19aC6iGOpqQS+RYoZPlwP4uKoR6zmYoRhD0Y9K6JVIctmZRjPmbRYsNONiS28c8YzV&#10;ymRksATwDyD604niriox/hmMpc7FzSE8U2lxV3EJRRRUmQUUUUAKOtOzTKKdx3H5pCeKbRRcLhRR&#10;RSEFFFFABRRRQAUUUUAFFFFABRRRQAUUUUAFFFFABRRRQAUUUUAFFFFABRRRQAUUUUAFFFFABRRR&#10;QAUUUUAFFFFABRRRQAUUUUAFFFFABRRRQAUUUUAFFFFABRRRQAUUUUAFFFFABRRRQAUUUUAFFFFA&#10;BRRRQAUUUUAFFFFACjrTqaOtOqkUgooopjCiig9KAEJ4ptLikqSQpR1FJRuHqKQhxOAaaoDMgYfe&#10;6Dpu+lKmd64Uuc8KO9epfD74caPB4ej8ceOLxovDMcoSGzX5ZtXfqEQHkL2JFVuXOcaEFKSu2Y/w&#10;++EeteObK41QNZaHoFtII5tV1N9luhPYscAn/ZByegrrLjxl4J+Ef+h+FtNi8Va5bddf1SPfAknr&#10;DF3APQn0rkPiN8VL3x/cQQRwf2V4d04GLTtKtjsit19Qo5YnuWrh2JY5JJPvVfDscyozxCvWdo/y&#10;rf5s9Ol/aU+I87kL4nuLc53LHCipEB/dUAcfjXO+IPix4v8AFdobfV/Eep38Wdxhmnwn0AX+tclz&#10;6UDORxReT6lqhRWqghwLwuyqw2uMnd8360lOJ4ptS0dAUbgCBkZophTLBu45pGZK2MEZ5NNlh+0x&#10;7X4A9aANxyetZt5qEkVwsYB5IHSsqk4x0sdFOHNqWItLijZm249KXVI91iVT5jtPA5q3CTLCpIOR&#10;2qCe9hjYqSM9xmotCFOxXNN1NDnbe3JcDac56YrfkkNrYDsVGamjjtzGZETLHuO1F5bGa1IwcspF&#10;RTpci0CpV52rmL/bsgOOcGtm2c3cAY84rGXQ5FcZDYzzxWtLGbXTZggJIjb7o56UqUpwbdU0rKEk&#10;vZhcQx3ahHYfL2zTI9Miiwyr05BrnBcFWVvMcOT0NdNYhmtAzsFGP4uKKU41ZXaCrCVGFkyHW4c2&#10;6YUt7AVjWtpJJMmxWUBgTx0rafV4I22OVfHuKswqkyiWIYB64pKnGtUvccakqdOzRHfTnT7SP+J2&#10;4z6VkQanP5/JOCa2r21F9Cyg8qCRWVDojiaMs+F3DOT2zRW9pKX7vYKbpxj+83NlGAiVjyzdR3xU&#10;DfZ7uQo7KuOxNMv2MNqzx8soK8c8etc95kplUhvmLYxV16vJFImjS5tToo7OK3diuB6Gq+s2zywo&#10;Qd2PSrVrKI7XMo3YGc1A2uQmQIyfJnqemKqSp8thQU+fmRmabZTC4DFWxkHODWtqU5s4BsPzMOgq&#10;ykiSruiwF9u9RX1n9qh9GxWcaXsqUlEr2ntal5mPYapMZ9rEgE963Fk3RksQgI6scVk2mhSJNvZu&#10;hzz3q3rLGC1AXJIHQUU3OCvVCooTqfuyaRra6AjYrIw4BU5qSKCO1bAXDdcGubimdCpQEsx7V0b3&#10;C2yRvLySmDn6UUZxqybYTpyjomZmr2bO4kjBZj/dGaZpWnSQzCRwVJIzkYq1DrEcspQptXoGNXlO&#10;QCOc9D60QpwlP2iCVSpCHs2UdYvXgKIhwScA+9VNP1SQXAjkO7cdtaV/YC8AGQG9fSobLRhbS73I&#10;bHINEoVXUHzUlT2LjusalmYKBzkmoQ1reHbgSOeBt5qlraygowOI88j1FUdOZzeL5eVww4pTrr2n&#10;s7Dp0k6ftOp0lvHHb5ULgisTU9PLXBkRSWPoM1pXN39gXfINxNQx6xHOwXaBuOM1df2bj7NmdD2k&#10;HzoZo+mtCxdjgn1qDVr+RZvKAOM4BraQHbnsehqjeaaLskggN29jUzozVFKkyoTTneoU9GvZZ5Wi&#10;c4x2NaslwtufmIH1NV9O0oWLFiwLnvmqOsCWOUM2Sufzo5p0qK59RuMKtT3NDQxBeOGBVjnsatqq&#10;RRsEHOOKwdILvdIQCqbhwfrWtqF+ttkAYPatKc4uPtGZ1ISUuRGTe6VKZTIgZifQZq7o+nPbqzMd&#10;pI78U601cTMqEAEnFaDcLmopU4c3PEupOo48jObv7yUXTRB8dgav6HdOxaOY7uw96lutFS6bepBY&#10;+narNnYraIQfmbHBFKFKr7VtvQ0nUh7JJBcXsVscsAMdjSwta3Q8xNrOfQ5xWLrCS+buILKDk4FS&#10;6GrvKCFZVzyCOopOq3U5GQqajT5+pt7BsZQRyMZrCudHkackZKnuBV++1Nbd9irk+gpNN1Q3UhRl&#10;I7DNXUlTqy9mwpupTj7RE1raNbWwAbkDpWDqF7KLplDD8+ldTjHUYrOm0WOWfeSBuPrUV6c+X2dP&#10;YKU4RlzzDRLrzoXWTsOGPQVM92q3UdsE8yeRxGijkljwAB61Ja2cdoQow69wOciu+/Z38CtrfjS6&#10;168h+0W+kkNGsg+Rpyfl56cHBPpXTCM7wpHTgsKsdifZwPbPBHh3TPhJ4ImudRhjt5XT7TqMi4LM&#10;wGPKjPcAfJx1LZr538ceK7/x3rFze37Da6COKFT8qRk7uPfgZr0j9ofxe0+qW3he2kYWtoBJcsDy&#10;0mPkU+2M598V4LqesmCURopYjjA7V04urClH2fQ97OcRzVI4DDaRhv6lJ9ElecgBljHqMA1rxQfZ&#10;LNgv3gpqLT783fBPI6j0rRaIFfm4U8ZPSvPp04cvtKR8tVqVG+RnJz3MomPJzW/pksklqGY5AHT1&#10;qNtHjeRjuBHbmrqW4t7cKpHSijTkpNjqVIOKRVl1OJCRxjoas200M8Z2p+IHSuZubebLjByX4GOT&#10;W1o8MiW7bsg46GlSqOc+V7BVpqnDmTLd7afa7coeOPlJ9ayV0GRWBJyAeaW61eRZfLAPy81f069N&#10;1ExPJAzSlKjXqctthpVKdMW6T7NYYTkhTwK5uWeRHVg2STyBXVEK6/McA9c1WXTbdpCx24+tFWjK&#10;o/cY6VWMF+8Vx9jJmzDuMKBnnvUL69F5gjKcA8ZqzcweZbNHEcAA4Fc7LAySBChdzwMCio50opIV&#10;CMJc1zqIdssZkjXAPUVBeWov4ymQCB1ptjvtrTcx+6MkGsq51V/OYxnCjqK0lUpqCuZxpzc7xLMW&#10;hGF1dnDAHOM9am1dzHaDyjtIGdvep7Cc3UCk8GpJWgw0cm0swx1pqnBr93oLnmqn7zU5aJ5AyuDu&#10;YnoOtdVHMsMSSsQP3fIP0qvHpkO4MgBwc5FO1GEtbsi8sVIAFRTpSpq6NKk4VHYqpriSzlCm0HgE&#10;1oRyb1wDnPHFc0umzeYBhgc+ldBD/oti+RucKSD6HFKjOcpNyCtCnGKSG31ibyMqTtYDgnjmoLTR&#10;jAyvK4faQevWs6TVpi/3sjNb9jKbm2DHtThKlWqXsE1OjCxU1xWkgXygcDqBWJp2/wC1BQDkkDpX&#10;RSTRMxQyIT0I3CnrYwQ7ZI8Ek5yDU1KUqlS6Y41VCnawS3Qs7f5+WAyKoW2ukykFSA3GTVrVYDLB&#10;wCSRxxWNb6fKZF4bAIzxTqTqRkkgpKnNO50COZMN/D69qrXenpdt99Qe3NO1CQ2mn4XrtOKwItRn&#10;EqdcZFVVrQv7OoOlRk1emzas9NW2lIPzN2I9ar63E3BJ3BeSK0kb/RllJwT61Ab62Y7XKyH0BBqp&#10;U6fJYyhKfPcxNNV5LgGMFRkVvXlx/Z0KMw3OelPS3gAV4l2bjUGp2cl0MA7ivIA71nTpTo0ZKJo6&#10;kKk9Sra64ZptrKV3HGTWoDwDxj17VgWmlzC4BdWHPQitTVJmtrUKvpRSqTteqKpGLlakPuLCO7OS&#10;wz9aSy05LWQnIGOaxoL+UOp3Zwc4FdEsyLaiZyBxk5NFJwqy5gqRnTjyoxtZBMm7Bx69qh0dCLpC&#10;Rkbh/OtVdRtblwGCEKc4JHNWw25cxxIinoRTVJSn7RD9q4w9m0UtU1L7I2FU+1QWWrtPIqE9SART&#10;tV0+S5wVJYjsvNV9O0qSOYM4K4OeRilP2kauha9n7M22dUGWIA9zVKaygvWzgGoNZuHiUAZ+tZ2n&#10;XkwulBztLAE1U60HU9nURFKlKMfaXOhtrWK1jIUYOOtYeoWrtcbycDPWtuS4WJdzkBRzyetQJqNt&#10;eSKpUEA8e9OpCm4+zCm5xl7Qo6HayCdjg4+nWpdQ1F7aYIAc56VrIqAgx4Qg9KydW0x533xtuc/3&#10;ecVE4TpUbRFCcK1a8hdM1Y3UrRucEdAa1lYIMnHHNZej6P8AZG82U5bOar61cSpOuxtqk9M0RqTo&#10;0VKpuN04VKnLT2L76fBcSmTgk9cVYhjjgjKKvUYrF0u4lkn25zk84rUnufsp3NxjnB71pScGudiq&#10;qafszD1G2c3Jwp574rU8P2zxhi+QoHOe9TRX1veMAVBbPSrap8wC/KM8r3NRSoJS9omKpVfL7NmJ&#10;f6nIbpkizsHYVa0vUGuj5bcEdjUWoaM7zGRG2k9jVnS9N+xks7Ase+elYw9t7a72NZyg6KsXJpUi&#10;Ri7BeOhOKrCyt7kCQEEn0OaxtWnlNyyE4T17VNoTyPIVZsKDwT3rT2sZVfZ2IVGUaftLmxIEWLyg&#10;MYHFc9dWMrTnGcHitu61GO1fYy73PQDrS2l9BeBlCjeB07itKqhUfIyKTnTXOiPSYXtoyWzheSDW&#10;de6tKbphDnAPIFbwBUbcHB4rIvNCZ5mkibaT2qMRTqRpJUi6VSDleoXdKuWuF+b73pVmeaNMhnX3&#10;BPNV7C0axiJJ3Owxx2rE1F5BcnLYGeppSqTo0VKpqwjBVJ6G79gtplDqoJPf0pbmDzbZoh/dIFVN&#10;BkeUOGb5VGfrUt1qiQtsABb0rXngqfP3M+SbqcnYwpNOnMoTDAA8HFdBaI1nZMXO4qpNLaXKXYPQ&#10;sB0HarAjDLtbhW4571nSpezbmupVSo5vkZzVxqUxmYoSFHJHtW5ps7XNsCQc1Tn0LdOWVgq+h71o&#10;wwC2tsIQCBWdGNVS1HWlScUktRks8KBg0ijsQWH5UR2tuEEiJknuO1c7cSP+8V1bcW4OK2NFkkkj&#10;KueFGcHvWkKynU5WthzounDmTL1wn2uExdsYBrCXS5ftG0hgoPBI4rSuNVEEm1V6das2t2LpC205&#10;xVzVOtUCm5043exNHCwKgtlVSs4amWvBDtOC2OlaQk2jnj2PeoEtYvO8wY39celbThJpezZzQcOZ&#10;kwHNKTxSnpTK02JClxQOtKTxSMxtFFFIQUUUUAFFFFABRRRQAUUUUAFFFFABRRRQAUUUUAFFFFAB&#10;RRRQAUUUUAFFFFABRRRQAUUUUAFFFFABRRRQAUUUUAFFFFABRRRQAUUUUAFFFFABRRRQAUUUUAFF&#10;FFABRRRQAUUUUAFFFFABRRRQAUUUUAFFFFABRRRQAUUUUAFFFFABRRRQAUUUUAKOtOzTKKdx3H5o&#10;po607NMYUUUUxgelNxTqKQWG4pNg9aeelMpAtHqKkRmdYhyHO3rjrXrP7R929p4p0nw+r7bXRdLt&#10;rOOKIYWOXy9z7l/vEEjNeVWkkttdQzxFkkjdXRwucHPynHfn869u+PxXVPBHhbV9fsLXSPHN3Jun&#10;t7ZCsk9qFwksoPRj6elaI46s3DE0r/DqeF7z6GlyPWjGaPLxWZ3CjrTj0poHNKTxTRCG0UUVZoFF&#10;FGKzAQcmkaCIuC67n7H0NLSgcinyoOfl2HglFIFc3e28pupCcjIOMjrXSdfak2RKR5ibjng1zVaS&#10;qxUDWjP2UnMqaXDILYZJHqKp3msyRz+WoJCntWw8ZxlDsX3rDvNLkaYvGC+f7ozWdRVKMLI0puE5&#10;Ns0rG9+1oxzkgZPtVkNujYN90jk+1UtI09rUMWO3PBB4rL1G9mF00aPtQe/WrnV9jRUqm5Cpe1ny&#10;w6Gj/ZMUspbbx/e7VdeMC1aMcgKcYrO0O5kuCyE/Lirk14lu+0sv0zTg4Knz9xSU3Lk7HOXFs/nE&#10;BSCeBxW9pwe1tNz5woyQaniltrvJAG4c8dqlKK0bICDuBHFRSoKm3NF1avOlBmJLqzvK5jOFxzWp&#10;ZyG5tw1ZFxo0xmYorKv07Vq2lu1va43AHHSlR9spajq8jirEzqmNrsADxyarJpkO9mAHsaxbu7lk&#10;uHjL7cdycVp6DO7o6SHdwcGlzxr1OVjlTnTp89y3dxEWjKgLZUjjmubezl8wA55OMYroZb9IH271&#10;OOq5p0M8F2cqoLDnI7UVaam9wp1JQjewQ/6Np/XBUZ5rKm1mQHKglfUdK22iWVSmRhhisWTRJJLg&#10;gZWMeo61VeNRcipBRdNtuqatlcm6hVgeafJ5JBSVlJPHXpUcMBtLUhRzg9K526up/tBHJx2FOpW9&#10;nC09SKdL2k7w0OjTT4Fw64OOQRTdYhMtphPmOO3NLpUvmWo3dh0NMn1iGCQdCAeRn9Kd4KnzPqJK&#10;bqaGHb2MzOBgk/TpW+8hs7AA8uB19KkjuIbhd8S4J6gUt3B51sV7kEVNOlyK6KqVed6nPjVJfOJJ&#10;4roLWfzbdWJ496yBoh3Ak8ZrRvE+z2BEfLKpPHPappOrFttlVYwkkkTTyQXQCMVyvbNRxWUNs5cY&#10;yelc200gdW3/ADE9M101lJtsw0wJ4606FWNWV2hVaUqMEkyvrkBuLdNo3H2rJtdOlWWMkEAMCcj3&#10;rTl16Ev5ZAAHHJq5bzJPGcDqOtKUKdapcfPUo07EepXBtbVAp5rFt9Rn+0r1wSM1uXVr9siKdwOK&#10;oR6BJGQ+8cHOPWnUjUlJez2CnKnys03YC2V8jLVEZbe7URSFWccDBqLU2aKzCoCWx0Fc+hmSRWUn&#10;dnkDqKVWq4uw6VJSVzp44IoQQoGfWqWrWEkyq4y3pjmrcMggsvMkGSR19KqNrgLqpGEzwe1XVlT5&#10;bMzpKandFHTbCUXKlgRhgTkVo6rePAoVePer8DIYfMVclh1FQ3lit5F1GcflV+y9nC1Er2vNU94y&#10;NO1GUXADN8pIBNbxm2LvP3RzntWbDovlEMSDg5x60ayJVgTYSFH3h7VjTlOjSl7QJxhVqe5oWHmt&#10;7tgu5STxgEVZhWO1G0DmuWsmf7QMAg5GK6SSdbK3V5PmYjPNOjVjVV2gqw5XZFHVLMyvujBZj2UZ&#10;xRo+nvDKHkyu05w3GaIdbV5T8m0HjJrTgcyKGxlfXtRCFOU/aLcJTqQiqb2MjWrqYXAWN9oJxgnF&#10;Q6XqMrXPkyZbnGa09Q04XZJB+bt9aZaaOtmu9nDSdevSiUavtNWaqVJ07JFxphbKZWICpySelfVf&#10;w7021+Hnw5tLqdBE6wNf3XmfLv8Az9K+a/B/hh/GHj3RNLIP2U3RkuFx96OPDN/LFe5/tGeJRo3h&#10;fT9HtZFEmpzhRhhlIEXcyn64x+Nerh5tRnW7aH0+R0oYWhUx091ex4Pq2rz67qVzqFy/mTzyvIWz&#10;2Jwv5CuVvtLd7hnUlifStPUb9LNFAH096pWeredcbSpGTjmvLrzpzdqp8qnWnKdck0jTDbMXY4z1&#10;BqnrF3O03lI+xc4GTit0EEHBzVK60wXb7u/Y1dSn+69nSIpVbzvVKGiXkjTeU5Lc4FatzdLbH52A&#10;x2JxUdhpyWTk5Due47Vm61G/mFjllXk49Ky5p4eglPUpxhVqGnDNbXvKgFu2DVlIyoIA68Vg6Ipk&#10;nUr8q5FaOoX7WpYLyQOgrWEr0/aMzqUrS9minqGjy+YzoGbI7DNXNKsWtY9zHGeoNQWWryTuqsCM&#10;kA5rVYjHJxmooU4OXtEVVlOMfZs5zU7qY3RRW8tM9TwKv6HdGUPHIN3GA3vU82mxXT5LKcdeas29&#10;pHbLhBg+tTGnVVV1LjnUi6SVivPeJatgsOO2adFJb3I3ooZ/bnFY+qW8j3BOTU/h6KRJmL5A9+9E&#10;a8pT5GtB+yUafPc2Am5CuM5GKw59FkluCUyAOo9au6jq32WUoikn2pul6k1xKcnnv7UqkqNWXs2R&#10;TVSlH2hbt4TbW2AMECuevLqRrsjeDg9Aa6mUhRuP3fWqP9lwSyGQYye9OtRlNclNl0Zxg3Oa3DST&#10;JJH1pbrVo7R9jAM9WobcW8ZCHkjqK566hb7VJuRiT0OO9OrKdGkkgpxhOZv2s0dxGXXBc9h2p0sZ&#10;kRo+m8befeqOh2zxklyVHvxUF5qrJcOqHdtBIC81fteWnzsz9k5VOSPQb/wjzLPksNuea1JAbOyd&#10;Y+SFPT6VW0y/N6p3HDDt3q4zKvDkAH1NRTjBx56fUJSnzclXocq7yRzGQtyTyK6axcPY7nITjqeK&#10;a2mQXJDABue1WHEYgaELyAQKKNKUG2mbVZwnFXM99ejhYxsN4XuKuW0iXKCSPChutc3dWcouCBG+&#10;Dx901v6aht7UEqflGSMUUJznLllsOpCnCHMt2TXUP2yIx+g61QTRAjqS68H1qndarJ9pbyshRyQK&#10;0tOuPtUZLEA470c1KvU5LbEWnRp2RLdZW0kQc7VJGPpXNPuVgV+8xxXUO6KPnZQD1BNR/ZLeYjam&#10;T2IpVqLqStcdKfs1sFtN5Gnq0incBkZqhLrpSRcIevWtKWPzY/J9Biuem0+f7SRtbaO+Dg06zqU4&#10;pRCiqc5O50VrMLlBKGDAnkilmtlvldWIGAcEmoraMWdoUHQKXP1rCuNSnMzlGIUdRVVaypQtVCNL&#10;mn+6NO30YRSFywIHOPWpdXjJs8R8YByvfpUmmzNc2yk/nT5b6CFvLkKsx461XLCVP93oS5T9ocxA&#10;rbhhTnPTFdMs/kWKM/y4GeeKcILZl3IgJbqR2pLqD7TAYhzwQMVFOlKmtAqVYzdmjPXW8TfdwrHG&#10;49K1YX89N45HYiueOlT+aEKPtB9DW23+iacQDgqpP04pUqk3JuQ6sYcqURb60S6j5Ybh2zzUFvpq&#10;Q7XOMKc/WsX+0Z1kLEkL69jXQ2Unn2yu3AohOlWnewpwlRhYp6+hlgQoCFHUVk2IIlQKedwrelv4&#10;C/lsyDHQMw5qeOONV3JHH83UrjilKmqlS441HTp2aI7m5/s+BWPzO3Q+9Z8OtztPhlUKxwT7Vd1G&#10;3a4jChTgdDistNKlWRSykDI6inVdRSXswpKnJam4sh2E9QR1qK5sI7pVZmGRzjNR6gzW9kFTJOO1&#10;YS3lyGHzZweneqq1oU3aaHCjJ602b1tpi2suVI3HsKqa1E5wc5A5NaSz7Y0mY4Gzkniof7Xts7WR&#10;ZCeOuRTmqfJYyg589zF0tWe5Xbn7w5HatjU737DGoBDyNwMHvVxAqR74444w1UtQsDdKGUEkc8dq&#10;lUp0oWiX7aE6l2VLTVmeVUkBJJAz6VrghcE9D096xrTSXSYO2QAc896uaxKYrdAMjjqO1KnKdOlJ&#10;1RzjCckqZNcWEN2eV5pbe1ithhRzXP2Mzi4B8xzg9+9dJIyR2yyMwBPXJooTjUbqiqwkn7O5ja1G&#10;/wBvVwpxtwDjik0WzkjuN3PzGtBdUt7hhE4VjnAOavRCOLAACseRQqanP2iY51JRh7NozdXvngZU&#10;Tlge3aotN1VjNskBLMdvPvU+paU9w2+M7mP93nFRadpTRSkvyw5FL977bXYLU1TsarOsfLEAe9VJ&#10;rW3vWzlSfY1R1p5Y2UA8Z59qp6bPJ9qVd2QWFFSrGUvZ2CnSlGn7S50FvClsu1V4PftWJqdrJ9o3&#10;qjYzw2K2ZLhYFJYjHuetQx6rFduItvfAq66hKPszOm5qXtCrolq8UrM527uDmjUtRdZTFHzjoRWs&#10;pROAvNZuo6O0582JwCecZ5qZwnCkktzSM4SneRHo+ptcTNFKCT0BNa8myMfOwUf7RxWdpWl/ZGLO&#10;wLH1NUtXmmM3lkkL69qSlKhT56m4ThCrU9zQ1ZLO3uPmBDd+DU9vDHEhVVxx1rC0eWZpthztz17G&#10;tma4Fsp3kLx3OK1pTg4+0ZlVhKMvZmHe2Uz3Mu0Mcg4wOtaekW0kMDbyUOP4uKntrqG55Ugn2NWC&#10;Rg96qnTgpc6LqVW48jKl5qKWqqCu5uxFTW8oeMSbCN3fFFxaxXSrkAGpVjCRhB0XpVJS5zBuHIKe&#10;lMp56UytWZMKKKKkkKKKKACiiigAooooAKKKKACiiigAooooAKKKKACiiigAooooAKKKKACiiigA&#10;ooooAKKKKACiiigAooooAKKKKACiiigAooooAKKKKACiiigAooooAKKKKACiiigAooooAKKKKACi&#10;iigAooooAKKKKACiiigAooooAKKKKACiiigAooooAKKKKACiiigAooooAKUdaSigB+aM0ylHWquV&#10;cdRRmg9KZYhNNK7xt9eMUoHNXdDvbfTNe029u7f7VaW1zHNNB/z0RWBZfxAI/Gl1FJuKbR6/4b8K&#10;aX8FLKDxP4z8qXxK0Rl0jw0CDKJSPkmnz0iBwcHrXk/iTxHqfi/XLjVdZuftd3cZZ5C2Af7qqv8A&#10;CF4+uK9H/aM0y5Txx/b63i6no/iG3F9ZTBt2EBAEYx02HqPavJcFyScDAzzVT3OPCrmj7aerf4eS&#10;EHWnU0DmnVKOpAelMp56UyhgwoooqSxR1pSeKbRTuZ3Cg8UUUARzMzROFzuKkD60ltuSACU5b3qX&#10;pSBd/Xinyo1b0sLc3K28Ks2MdcetQQX6XTDy8D1GeaL+A3cXljjA4NRafp39nhmY7mI7Vi3N1OQ2&#10;Sh7PzLxYkHis670pZWDjknqB2qXUbprSFXXqapafqTzTYPQnFZ1KkG/Z1ApQlFe0NG0sVs0BRhlu&#10;ODWJqcMgu93OM5roHPlDewwo55qENb3Z5K59M06lOEo+zCnUal7Qz9BDCZ9ykA+o61Pf6mLWQqi/&#10;MOw61pxRRxKQg59RWLq+mSFxImWJ7KM1nOE6NFKO5cZwrTvIsWOqtdHaTz3FXWYIRuOBWXpWmvAT&#10;I+VPU54pmt3jx7VTJJ44pQqTp0+eruS6calTlp7FqXToZpC4AO7rirlrBHbJtUViaXdyvNGjN1YD&#10;H41t3E62h3OQoHPPFVScGudjqqafIc/fwub1ztIB74q7oNu8byFumD171oR3VrfsNu1if7pBqwqp&#10;F8qrgnpShSXN7RMcqt4+zZk3ureRIURct6DrU2n35uvvHkdRVXUNJk80yqCxPoM1Z0nTTDmRztJ7&#10;HiiHtvbO+w2qfJoaLMqrliAvvVT+zYJn3jB3Vl6tPM1wEVtqA9+9O0e5lnuPKLYGcVM60ZVPZgqM&#10;o0/aXNmO3FuNo78Vzd5bvvYbWyX4GK6G4vEsc+YQSPU1HDdW9/yNpb2Na1oU6i5OxFGcqbdS24zS&#10;IikLbgVOO/FUrjVHWd0UE7emBW0qeWOhIrGvdGkmmMkTbc1FZVI0kqRdNwnJtlvTbw3anJ+YdqtO&#10;yDh2Cg8HJxVXStP+whtzAswxmsvUppBdMhfCjoSeKU6vsaKlU3CNJVqnLTZqppcErswwR2Pap5kJ&#10;tXiXspAP4Vn6FNJI5Vj8g/I1eu7+G3bbxn0zWsHBU+fuZzU3Lk7HNvaukrBo2ZjwDiuh09fs9kWZ&#10;SCozgj0p1vcwXfQAt7HpU5TcCg5DcVFKgqbc0VWruaUGYFxq8pmZkBCjk8dq2LC6a8thzyazZ9Ak&#10;adirYUdRnrWnb25tbbavUClR9spO5VT2TgrD3aKMFZGVmIx1pi6fBxIg3k9dvNc7fTym5YbufStn&#10;RTK0OSSOKUa0ak+VrYJUZU4cye5Zv4TPbtGvyKFPBrn0sJJJQvJCnNbdxrUVq+1gJD6VLbzxXSGS&#10;NNrY5FFSnTrMKbqU4gXNpYKcY2jOKxG1O4kmLISEB5+ldJPCLi1K9cgisNtBk81SJAq5GVz1FPER&#10;qe6qQ6EoNt1DYsZvtFuGJ6c1FcSwyMVaRPQgsKkMQs7J1Q5O09PpXKzSSeeWJxj170qlX2agqmoq&#10;dJTk2dPFaW4XeidOQRTNYi8+1AXk47c4pdNnxaAuMD0PeoZ9ciR8BMrnB9q0vD2dmRGNTn0MuDTp&#10;Sy5DEZ54rbvZDZ6dxxhTj8qfA63SFkG0Yp88Qu4ih5Cipp0OSL5SqlTmkuY5yLVZg6k5xmuhhk8y&#10;FHP8XWsyLQSkrMTvU/dUHJq7eBrfTz5YLFV52jOPSlTjOK/eajq8tRqNI91/Zx0GKe91jW5FzwLG&#10;B+0b4zJz27A1y/x28QJ4g8e3sKAeTp6iziUdnTl2/HpXr3gaxg+FPwZjkuVzPbWrXty7cbpWUt+e&#10;QF+pxXy0b6e7jF9dSB7mQNNM5P3mZix/TivWqy9nRhD+bU+vzRrB5bSwUfie5U1i1+0xxlPmZecD&#10;nFULHTpY5w7hlAOeRVttcRJG/d4B4BNacE63VuCF/GvIUKVapc+Pc6lGnYoarcNZ242cFxisu01C&#10;481AXyMjIzXQXVmt9CVJHyiqFpogicux4HOPWnOnOVT93sVTnSjTtNamhFIEi81iAD1qu91bSyAF&#10;kYE9MjmmayGFsojBA7rXPoWeQKoJbNTVqtPkClSUlc61SIP9XCiA8/UVmavp73LLJEcnOSo6ir8l&#10;wLa3jaXnCdT0rNj1pVm6fKxxntWtSVPlszOkqilzIbpumvHOHckYOeak1q8eAqqg88ZrSilWZMqp&#10;OehFQXVkl1gZBcfwg80TpWp2pMSq3qXqox9NvJWuVBJILAVuy3AtlLyfKBz83Gaq2ulCKRm6EcjN&#10;R62j+UmPnA6gc8VEOalT9/UufJVqe5oTJd21+2AASeODVqONIgVUfN2rmbBJGuR5YKjIrfubkWFv&#10;kkM5HrRSq3V2OrS5Xyoo6ppUrvvQF27hRmpdH0kwHe52nuDwajs9ZLyHedoPc1qKxbDdOMinCnRq&#10;z9oTUlOMfZmPq9xKZtgbYgPem6PdSSz+WWyBWlc2K3WSSM1HZaato+5SNxqVTqe2vcaqR9naxYub&#10;kWwyxwBzg96iiu7e8IGAGPSqeuQyEpySM9qq6VG4uBlG4I6iiddqr7O2g1TSp850CqIxgcjvisW/&#10;0VppWlicDPYVe1S++wohQqWPbNQ2mryzMqN5Y3EDqM81dWVOT9mwpKpTXtEP0bTfsQYucswxk1m6&#10;lcSpdlC2EB6npXQDk81DPpSXZJOGxzgVFWl7vs6YU6l5e0qGfot1M8hUn5R37Vo3WpR2LYIDyHsO&#10;tSWtpFbIVUc1lavEWvCVB+7gH3pvnoUVYPcq1NTRt72C+B+XD/yqyMBSvXIxWBoUEqXJ3K2M9x1q&#10;5quotblkRSGxj6VcKv7vnkZzpfvPZxIbzQmeUujBQ3WrdlbCziZCMkjGfSqmnas0hEcnzMxxmtXc&#10;FI3YGfWpoRhKXtEXUlUi+RnMX08guijNhc8E1paHJJIzBmwAMgnvVybToLp84BIqeC2jt1KqMcda&#10;UKMlVdRM0lWi6SVivd6mliSAu92445xS2V6l4DgAt6Vk39nIbonkjPWreh2ckckjHgYzz3ojOo6n&#10;I9glCmqfOtzU2bvkI4PBrKuNALzlgwVPQ96df37pLsTJbpxTtJ1NpnaKXlugz61c50KkvZ1Fcimp&#10;0o86LkcQsrbahycdq5u+dzcEkFfTIrqZCsPzSEIP9o4zUBtre7IbCt7DnNOtTU0oU2FGo4NzqK5X&#10;0YO0JYnIAyaW51hbaTaq5+lXUiVFaOMbcjBFYF5p0zXDEKxx6Cs6iqUo+6FPkqz1Nu01BbpSSORU&#10;kirKp38qRyPaqOiWbxbml+UDnDcZqlfajK14UQFUB6Y61ftfZ0+eqJ0uepyUy1L4e3OJBIDEei56&#10;VbMflWjxqeinGPXFV9IvnuC6uDwOhq7JcxRAlsD6mnTjDl56elzOo5uXI+hy7OVlcOpZu2B3robA&#10;sloGdSox/EMVJ9mtpwHRQWbuO1SyJuh8rOOMCoo4eVNuomaVa0ZpQaMy41shjGFOB3rQtZTdWwbv&#10;XP3Wmzic4ViD3xWzZRSW1sCT90ZxSpznKd5GlWFNQ51uWpoBcRhc89D7VRj0NRKWMi4HPWsy81Kf&#10;7QxjJCryQPStTSLs3KZYfnSVSlXqcrRHs50qfMTXg/0V415AU4x9K5wI28AA7s10s1/BGSpKj1BN&#10;KkFtKm+NQxbuOcUVqSqS0CnVdNbCRzi209TKMnGeaybjWZPMGw4TPPpita6h86Ex44ArCl0mbzAF&#10;RmUnkgZGKKzqU4pRCiqcndnQWc32mBGzkUk8MdzuR2UYHGTUQQ2lhheoH5VgyX0wlY5NXUrKnC1T&#10;UdOl7SbdM2rfSkhcydVHI96XWIzNbAoMAAkip9LuDcWoLDJAzimTapbodu5OflwWFU4wdO0NDL3/&#10;AGlznEQlhtPzDpiuknmFpbxyPy3l9fTipI4o2TekUZ3cErg4pl9bfaYGj/2SBWcKTpRfKXOrzyVz&#10;Ki1yRZu+0963Ldy0QlHU1z0WkS+aAysFB6kVs3bfZtOIjPzBTjHbiihKcE/ahWjCTSiLPbJdN8xG&#10;e4zTLOxhglLbc45rn2uriErJvznqK6SyfzLMSOdu4ck8UUpxrTuFWEqMLIp67E82wxqQPpWXYWcv&#10;2teudw7VtPqsCHy5GU46HcKsQiLYJI8MT/d5qZ01OfOnqP2kqdO1iG/uRp8GSQzketZkGsO8yKc4&#10;LAVpajafbIjjlsdBWdb6I6SIWBABB5FXU9oq0bBTcPZ/vNzaRS6n1xkU2e3iljCsu5j6dqjnkaK0&#10;Z1BLqCAB1rIsb6aS7Ckn7w4NVVnCDtNXM4QlLW5twWsVuuBjd2qlq9nJOoxlvpWgBnkjH1pzfdPv&#10;WslBw9mYxnadzJ0jT3tyxYkY9a0m4BPpTk+6f60hGePWppx5IJFVavOLFhxmn5pqpsBoxWxjsKTx&#10;TaKKBBRS4pKQgooooAKKKKACiiigAooooAKKKKACiiigAooooAKKKKACiiigAooooAKKKKACiiig&#10;AooooAKKKKACiiigAooooAKKKKACiiigAooooAKKKKACiiigAooooAKKKKACiiigAooooAKKKKAC&#10;iiigAooooAKKKKACiiigAooooAKKKKACiiigAooooAKXFAHNOp2HYbijFOop2HYbikp56U0DmlYV&#10;gxSU89KbiiwWAdad1pgPNLJII42YsFCgksTwKaKim9hwxt3E/KOrdhVvS7C41PWrPT7SMzXc86Qp&#10;EoyS7MABj6mrPhjwpqnirW7fR9Htpb+/ncBYYeoJIGSf4QCRljwO9evaRY+GP2fg+qXesW3iTx3b&#10;xkWul2OHtNPdgQTJIOHkB5AHQitLKWrMatZQvDeRiftB30On6vo/g20fzbPwtZR2PndS8x+aU59C&#10;x4+leUZHrU9/qU+pXUlxdSNO0rszyN99pCc5Pt71UbO6seZzldl0aTp0VGXxEmaKaOtOzVFgelNx&#10;Ts0HpRuLcZRS4pKkkKKKKACiiigYUtAHNKeRTsaDQRnrTjhgR603ZilA5pkEVxbC6UI3AFQ22mrB&#10;IzenNXaTIHeolThJ3LjKcFYztcErwr5bYA6isrTVlFypOcbh/OujkhEoOeQaYltFH91eRXLKjKdS&#10;9zqjWjCnawl7crZxKwI56jNUINa86cK42qTgMeBVjU7VriHCqWJGOBmsaDT5jMFZWAU55FE5VI1N&#10;B0oU5RbZ0YcldwBK+oqK7so7yMDGG7Zou5Ps+nfL1Ck/pWENVnVlJyASPxp1a8IP2dQiFOb1ps2d&#10;P0pIJCW5cdD71X1yNiOTuA5IFX4pSbVZDwT61C1/bZ2SFGY8YyKuUYOFhQc+e5iaVHIbgGMFQCO3&#10;St29u/sEaFhuZqettEgEkWFz6VDq0BuoU2Asw7Dkis4UZ0aUki+eFad5FW01w3FwY3QqucZbitUd&#10;j29a5+z0qbz9zK2AcnINaWrTm1tFC8ZHWlSqTgr1R1KcJytSJbnTlu8ncN3al0/TksWJOC54z6Vh&#10;W19cCVDuJUEE10fmr9nWQsAT1yaqlKlVlzWFVjOEeW5i67GwlDMcrn86j0iF3nVkBVcg1qm+trhw&#10;kiqxB4JPGatR7tpESRqp9KSpKVT2iH7Vxh7Noq6nqD2YULy3Ye9V7XW5pnWNwg3HafWl1TT5Lrbs&#10;JZh6c1BpmlvHP+8U5Bz0rKcqvtwSp+zNgkL16VWm0+C7fJAJ9KraxcvblFUHk4qhY3sv2pQSfvCr&#10;qVouXs6iIpUpRXtEb9vBHbjagGfX0rC1S1kFxvySM9fWt8ssEfmuQB1OeKhjvra+fbtDAehzWtVQ&#10;cfZipzqRl7QztAjdZmYo236VPqOqmKQpGp3dBitRVSNlMa4APT1rK1jTGuX8yEEHuAOlROE6VFKJ&#10;pGcKs7yDSdUMkjJJyx4+lauQOT0rL0rSzZHzJAST3NVtZnlEnyvtTvj0pKpOnT56u4OMa1Tkp7Gj&#10;LpcMshkGOe9TwwC3iYLyMHmsLRZ/PnCF3xnjPetm6uRaA7iAPfvWtJwa5zOqpqXszCv7dpLksFP1&#10;xWlocDR7i5wo5Oe9WLa9trkj5Q3sDVoKrMPLUgdxiopUEpe0TKqVG4+zZi3mpSm6aOI4AqzpF6bh&#10;2SXlh0+tQahokkk5kiOO+BVzR9MFplpHBc+pqY+2VVt7FT9n7LTcuSOkYPmEKO+TiqzWNtckELn3&#10;FZGrXEn2pkLYUdz0qTRp5Xcgt8o79qPaxqVORoFSlGn7S5sEJsESjkcCucuNOl3OOcl/Sty41OKx&#10;OCA8hHQdaW1vor/J2fMP0q6qp1HyMKc6lOPOhNOie2tgWP3eSKzLrVpftREIOAeQK3dpGAASDx9a&#10;ybnQ5JLgvGdpJ5FTVpz9klSClOEpP2hb026e4Uk5BHPPau3+GHh1fFPjPT7N0zDEfPnUjgpGd+D9&#10;cYrjbCyNlGcksD8rFBuK/hX0n8FPAZ8C+FrvWtUVYr68Hny+acC2gAykZJ6AfeJPWvRw0JSlFPoe&#10;xlOBWNxalH4Y6v5EH7RWvLZ+GbPRVcLJdTZdIz/yxjG3JHoWxzXzpdxCeAxRjaNprofHvjaTx741&#10;1W+BKWMcgW0Vu0YGAPxGSffFcrdaotu5C8mliK8Jyu9hZriHi8c5Q+GOxkS6bO8gQq4A6ZU1uW0b&#10;2dmSTjaCSDUljeJeIxONwGevSrDR70II+VhjPauClRhTbmjxqlRzlyM5uTU5jK5jbCjkj2rasZ2u&#10;7YY+8RgVRm0HMpYMFU9jxmtGG3+zW21CAwHB9KVGNVSdyqsqbikkJcXEMaKsrqzZxjIpsFnBkuse&#10;d3cDpXN3TyoJPMyW3cVvaTI5tVZmyByRRCsqlTla2LnSlTp8yZLfwfaYGiHPBHFYcWkzGRVKPtB9&#10;OK0pNYEFwflz7VdtLsX4LIMbRkipmqdaZMHUp0xkzGysfl6qCfpWCNSnhlEmT8x/OuinQSxsG6EE&#10;Gs3+wtrCQsGQ8gA5xVVqc5Sj7MVKpBL94adtcGS3WU9epFRzXtueHZQTxgkUyUGG0ZE5JUjisCVy&#10;r/OpZh04pV6rhyIKdJTk2dNFDAqho0yT3Haq+p2huISEBZsdAM0/TpTHZh5BtwM/Nxmqba4I7jAX&#10;IzVznD2dmZxhPnuinbaTKZFBViM88dK1L+doLLK/fUFcd8VYhczgSocA9QKdNaLcxuCQCQRShS5a&#10;dkXKrd+8c7DqcysMnvXQIQbZZWIGe5qkmhLGysWBUHJ561NqSs1rtiB2qOgooQnSjeeoVOSq1yaC&#10;nULdjskZCR0ORViKOJFVkw2705rlSjM/Q59MV0kL/ZrBHcbdozzxSo1HVk2x1qajFJEGr2P2lQV+&#10;YjnjtVSz0qRJopGBAVg3P1qRdc2y5KHYT+BrYik+2wqyIQPpRCFOtUuKU6lGFjN1yc20a7SRv4JH&#10;asiwuZFuBiRyMiuhu7WO8ARmUFOcE1BaaTHC5dug5+tFanOVT93sawnFU9S28ojt1kJAJ65qsuo2&#10;0jhGUMzHAIpuuAtbqY+FHUCsKAMzjaDuzxU1arUvZoilSUo3Osj8uPlRz2+tZ+p6U93lkbc7enap&#10;Z5/sNijPy5HX0rPg1l0lyeAehNa1KlNRtUM6VOalzIfpelG1lzJyQc807XLhoggwQDxkVpxfvYxI&#10;Od1R3FrHelVZlyhzjNOdO0LUyoVbzvVMHTLhjdKN0h+YdQa35p/s6F34AGcHjNV4NNSKRmUjjnNR&#10;61HIYUwSw74rOCnCnoObhVqe5oSxapb3LgFQSTjHerYZAcoNoHJBrmLGJvtIxkYI5revLj+z7XJw&#10;ZGHGfWlSq3V2FWkk+VFTVNLNw4lhkAY84B5qXStK+y5eRhuPc9qq22sTu6hlQAnBrZibeoJ6GqpK&#10;lOXtEhVJThFUzB1maVpghOEzgHsaj0aeV7kRhuAetbU9vFduQQMpzTbaxjtpSVXDH9Pel7KXtNzT&#10;20VTs0S3F0unjLEMze9Q2moJczEcAtxVTWrd5CpVt2D25qtpdtKlyrEHAYHpSnUqKr7MhU4qnz31&#10;N8qd4AUnnsKoajohmcSRyBW7jPNP1e+a0CbD87HFVNP1V2m2SgkscZ9K0qVIN+zqEUqc4r2iLmnW&#10;H2INuYFnGM56Vjak0pumQnC9ieldGSFG8/d65qu0NveNyVz9aKtNSj7ODsVTqcsueepQ0FpZJNhP&#10;Aq7e6qlpIY9vmP7c4qzZ2yWrnauM9DWLq+nym5Lplsn+EZqGqlGjZDi4Vp3ZpWmoLd8EfN6VZI7H&#10;oeDmsnRrKSOUNJlcHPzcUusX0kUuxON3ANEKvJT56gp0lKpyIluNB3ymRXCg9RntVm2tVtEIFZ2k&#10;ahJJIYpTuPQVru6xDLkKP9o4rWkqMo+0SCcpxl7NnN6luNyRgjPGa0/D/mHcrE7QOPerf2a2vWyC&#10;rH2OamRYrX5QAD0z6VlToy5nUTLqVoyj7OxRvdYFvLtVSxB5Udansb8XqnaNpA5XvWTqdhL5/mIC&#10;249VGat6RYSQ/MxKk9c8VnGdRz5HsTKFP2StuabJ8uGBCnjnvVGbRElkVwQiggnJxVDVNQmW4ESt&#10;kA4BHarWiXzzSNHM27sKt1KVSp7OwU6c6UfaGjHCLaJkjYHIxkGuWulMZcMpLF+DXWTXUNudr4U4&#10;zhjjiq3+h37ZAVsddpzitK1JVF7MKNV03z23ItKDrbqzE7RyfpUM+tlbhkCkqO9aC2+5GRDsTGOa&#10;w7vTJvObarH3AqKqqUqSUQpuE5ts27G9W7jY45AqUxLIDu+6etUtLs2tIsscE9Qay76+nkuXjjJU&#10;CqnV9jT5qnUj2PPU/dGmujIk298NGx4HpU95EWtnjiOAFOBVfRrp5UKTEtirFxqMEBO5lGOxNXCM&#10;HT56ehL53U5OxzbxspKshZvp0roNPb7NZhnG3Az83FSotvMgkVM7u4qWZVngMQXHBANZ0qCptzRp&#10;Vq+0SgzHl10pK4VTg9xWraXJurcNmsOTR5RK2FYj1xW1ZQm3tguCDjpSo+2UtQrKDiuUlCg9Rkd6&#10;alnbRyGRV+Y/pWTqOqSW0oUA9fStO2cvbpIerVpGcak+Sxm6cqcFLuWcgdeR6VBHG6SMzNuQ9B6U&#10;7n3pRnNdHKjnuLSjrSUoHNBI6g9KKQniqKG0o60lFQQOJ4ptFFMYUUUUhBRRRQAUUUUAFFFFABRR&#10;RQAUUUUAFFFFABRRRQAUUUUAFFFFABRRRQAUUUUAFFFFABRRRQAUUUUAFFFFABRRRQAUUUUAFFFF&#10;ABRRRQAUUUUAFFFFABRRRQAUUUUAFFFFABRRRQAUUUUAFFFFABRRRQAUUUUAFFFFABRRRQAUUUUA&#10;FKOtJSjrTGOoooqigooooAKKKKCwoPQ0Uh4BoEMOAeeKcq4cKcg5xjHOc46Uiru5JwB3Ney/DO/X&#10;4c/CXxB43ht7ca3LfR6Xps8yCURn78kmOfmGBj3qjGpUdJJx3bsaPwo8Ma54O8C+OPFd/bTaZZXO&#10;iTWdnc3BEc007sg3Rg4JGM8j0rw+aVpS2E+Vjud3fc7t61seKfG2u+Nr37ZreqXeqTHp9ocHZ/ug&#10;YAHt1rEGDnkUjOjSlCU6s3qxuKSnE8U2oOoKKKKQCjrTqaOtOqkQgPSm4p1B6UAMopcUlSSFKOtJ&#10;RQA4nikHWkop3HcfmjNMop3C4/g0oQZqOhWO4UrjuZ0xuDeqFDLGGHbqK0U4UsQeOcUMu5wfSnOC&#10;UYDqRWcI+8zZv2kUinLq6RPjHPpVhJEkiLhfmYVg3emzyXBwG56HFbNlC1ta4k+Y4rOjUnOTjLY3&#10;qU1CGjJp7fzbbBBIIx0rLXQ/LkDuwKk8LnkVWv8AU7hpdsTEKvPFaek3hmj/AHg3Me9ZqVKvU5Wt&#10;h2nTp8wXQZLR0GeFOD+Fc8W8pwSN7sccc108ssSna7qB3BPamC0tZiCgB9xU16Mqr/dsKVXkWqCB&#10;2jsUdgVxzzxVEa4IpydhIHJxWncLvgMQ9OK52TTJ/PI2tg8ZxVV3Up8iiFFU5ttnSQXC3UPmR8Aj&#10;kVFdWov4ijEDaKhtYWs7UktjaMkGsafUpzOzIcKOSParlWhThaoiKdJynemakWjLAQxYEDnr1pdW&#10;U/Zh5X3QOQKmsLg3MCswNLLdwZMZKZPBGRT5YOn+70EpTVT39TnInJkGOSD0FdI032awSU8HqQaW&#10;Kytdm5FBJ7jtReQ/aLZox/dIFZ06U4RumXUqxqOzRRi1s+bkoQp/iPStOOTMYkHO70rnl02fftKP&#10;tHfacVtyf6Pp5Cn5lUnHfpRSqTteqOrGHKlEfd2Ud6q7nVW9zUVppcdo5L/MexrEOpTCQZJ4PNdJ&#10;ZSGe2V2BwOeadGpSrTvYU1OjCxT1yJ5I4/LO5B95R6Vj2SOZ/wB1lcHpXSvcQltpwSeMZojt4ISz&#10;LHjcOuOlKVJTqXCFXkp2ZBe3Z060jLcu3eqNrq7STYY4B45q9q9sbu3UKC23pgVj2+lzJMhZWADA&#10;8j3rOp7RSXsx01TlHU6MsXhXvVOSwiu2ILAnuM80mp3DW1qqofmx2rBiu7iObzA2TnkCtqtaN+So&#10;iKVGVrpm/a6bHayMMbWxkZqnrUTnaxyyjk471qiUSRpOxwNnzH04qo17b3J8tmQL0HIqpKHJYUHP&#10;nuY+nRu1yrKpVdw6itjUL37EilDlj2HWpY4Y4wNoGOxqtqdmbpflBLY7dqyVKdGlJRL9rCdTUq2O&#10;sSTXQjbI3MBg1ubMZJHArB07S3imDMCzKc5xVrWJpLSNRuID8HFOFWcKd6oVIwnUtSLE9jDek8Am&#10;lgtIrVSoGKwLK6K3K4Zzhh610c8yxQLIxA7kGihONRuoOpTkoqmY+rQ/6eJNpKbeuOKZo9tMbguM&#10;qmcnPpWnHqVtcsFcDA6c9auqsY5QbVHUGs/ZKU/aGkqjjD2djN1XUWtQoVuc9c9KNK1VzcBJeGJH&#10;LcY96S/0x7qffFIEdGBx1we3Fex/Av4BvMbbXvEEW6xUGW002QHMx/vv3xntWtOnWr1uWGx6GBwL&#10;x69nS0fc2fgn8KTdy2Wu6opNsCXsbcrzM2eGZe4z3qT47fEu3vLObw9pUwmJbGpTwONoI6ImOvoR&#10;Vn45fGr/AIRK2Gh+HrtX1WVTHc3iKNtupGPLTHG/HBYcY96+abC4mkv45PNaTzWJm39Sx716NbFQ&#10;ov2ENz6HGVqeX4ZYHC7v4pd2bsdqtohSEhlcZYt1Fc9qdlL55YA47cda3bi5W2++QPYnrUMWpQ3b&#10;iMoAc4Arz6yp1F7M+HpOcZe0K2iWzQne/APUH0pup6nI0xjiyqjithdqcbOazdQ0ZrhvMicA9wDz&#10;U1YThSSjuXGpCc7sTS9Ra4PlSfMwrSkdY1y5Cj3OKpabpf2PcXYFmHXPSs/VpJfMKZwo70vaToU+&#10;eoDp+1qe5sar2VtdfPgNjnA5zUxt1MG2EbcDkDtWHoU0sk4Qk7QeK1r29+wHIIJPUVrTnBx9oxVK&#10;c1LkRgXllN9pJAY88YFbOiW72asznGRyDxTrfUoLs4wN/p3q4oyRx3qKdBKXOi6tVuPs2YF/qMsl&#10;2yRghR2q9pN8boMjfwjpUd9ozSTmSNguT0Bq5pNktkr7sFnGM+lKlGqqrb2JlKk6SSWpLLPFGp3Y&#10;XjuagFnbyhZFKsT6HNY2qSS/aypyEB69qt6HM7OVZTtHTI60vaxq1ORoPZONPnua8u2S3MQU9CB9&#10;a5qfTJxOcK+D7Gtu61NYH2qPm9Kls75LwEDBcDoOorSp7OrLkCk50485DZRPa2wLHG0ZwaybvUpj&#10;OxQ4XuK6Erng9DWXNofnzlw2xRzgnrUV6c1G1MKVSDleoW9OujcwDd27VLJfwRZVio9iaZbwfZI2&#10;A9Kwb1i1wSeMniplUnCARpKczoUgtpFDooJPcdqddw/abdoh/dIqnoDsyyB1IABxnvSXesiCbYqk&#10;nPIFa88I0+d9TPkm6nKuhmNpUu8IQwAPpW5CHsrByG5VCcZ9BS2l6l4rYALAflUygEfMCV7j1qad&#10;OMI88d2TUqTnLkl0OZe9nWQy/NzXQWE/2i2Bfj61UfQy0rSFgIz0U1aaHybZkQjO04xSoqrCTdU1&#10;qzhJJIZLqEBcoxQY6BiOasRRpsDrHHhupXtXLzKyytvUlj0OO9b2nLJHZhnyFx34op1YyndodSmo&#10;QsiTUYPtUBTtjANY8ekzeYodWVARyQcVYudaYSbFQ4XvWpaXAu4VywpWp1phepRpjbpjaaeNh5A7&#10;VzYvp45twkBJPIB5rqJYxKGjY4XHU9KzhoqeaSeh708RTnKcfZjpVIxX7xF21l/0ZJWHB65qOXV4&#10;HfyyFU9BuOAalkhP2R415wpxj6VzcylHKlSz9sDOKVSq6UUrBTpwnJs6WOLbHuRIyGHJXnFQ6naG&#10;9t1UdQOKfpqtHZb5TtGM4bjNZ0uuMJXQKdo71c6kOSzM4Qn7S66DLfRJYnVnbCgjrWnqbm2sl25x&#10;jqKktZjd24J5pZ0S4QRswGPU1UadqdqTHOq5VNTmYrgxyF1dyT2rplmVYknYjHl5P5VUh0dFkLYy&#10;o5qfVYN1niLoFOQKzpQlSV56lVJwqSSITqlvMwQAfNxVuMJEmQvXoa5dEIcAfezXRiU2+nAyAlgM&#10;gntRQqOrJthVpKOiIdSsTdqpAO76VUstGkgmEkjYCnOD3pja04YAdK14ZftFuGbjjvRBQrTuKTnS&#10;hYq627CBPL+UH1rGsppkuVyTt3DJroLpY7pAkjAKPeo4tLtEwy72I5Ax1NOVGU6l7mkakYU7E8l0&#10;sNuHJGAM9etVo9ZhndU2gFjgGm6zCZLdSg2gDkVjW8LM42Akg9hUVKlSNTk6EU6cJxudPgYzkGqe&#10;oWCXYG1l3Hjr0qS4uPsFipI3SNWauszlhuVQpPJrSpUpuKTIp06i95FzTNIFqzFmyw5B96ra3JIr&#10;x85GRmthZALdX6sRnHeopltrpRuZAw7ZGap01KKhT0FCo1PnnqYWmPI10PLbADDIFb1/dR2cSl03&#10;M3FMgsYrbc6AZI61W1q2klhRlO7HpzWahOhSlY0c4VKlh0GrJcuIymOcA1dDbSCBuA5OK5/TbOYz&#10;hsMcHPStTULk2kQCn5mHTvWlGq+XmkFSklK0SPUdHF4TLEcN1IHWpbHT1sYskbnI/I1m2OpyifDs&#10;Rk8g1uK4aMliFUjqTxWdKVKrL2lhVXOMVTZia6XF7GzHKgfn7U3RA73DFQVXuPUVqFrW5bY7I2Oh&#10;3CrFpbR2rkBcZHWhUXKftLj9tGMPZtEGoaotqqoBz6Uyy1IXDqCuDmoNWtTM+5AW9MDNM0qwkSQM&#10;4K4OfmGKXPUVZwWwJU1T5+ptPwwz0zWZd6H5splVwuexNJrF40exFOCTgGqWm6pM10IZckEgA1pU&#10;qU2/Z1Ap05qPtKZsWlstjH2dm445xXP6qCbgkqdvfiuldxCC7cKBk5qsJbW+cYUOc9BzRVpqUfZw&#10;diKEnGXtCh4eWXcS+Wj7CrN9q32dyqIWI7Cr6QpHxGPL9jxWLqWnTCdnQMxP90ZqJqpRopIqDhWq&#10;tyNHTdTW8Ugj5sdPSrpHHXGe5rJ0jT2t/nf5SeueKdrN80AVUPU4zWkKrp0+epuZuHtKnJT2LVxZ&#10;wyHDrljwDUqIEjVB0Ws3R79rlnRwXwOD6Vpjg1rRcJLnJqKcX7MdijFOAJHAzQelaWMLDR1p2aZR&#10;SuK44nim0UUAFFFFIQUUUUAFFFFABRRRQAUUUUAFFFFABRRRQAUUUUAFFFFABRRRQAUUUUAFFFFA&#10;BRRRQAUUUUAFFFFABRRRQAUUUUAFFFFABRRRQAUUUUAFFFFABRRRQAUUUUAFFFFABRRRQAUUUUAF&#10;FFFABRRRQAUUUUAFFFFABRRRQAUUUUAFFFFABRRRQAUUUUAFKOtJRQA/NGaZSjrVXKuOozSE8Ug6&#10;0XC46ijNFM0Cjg0hpNm7g5APU0hF3TNIvNavrexsLeW7u7h9kUMX3nb0H+PavZPiR4Wu/A3wN0jR&#10;NXmtxq8OuzSvFBdJN8jR8Ftp4Irzv4Y+OG+HXj7SNda1S/e2PzQhsLsZCrYbs2PxBr1HU/gv4Y8U&#10;eHdZ8b2niHVdP00xvc20Oq2KQpM2CwRZ3k+clhj5QTirieXi6jhUgq2kVaSa6vax4Gcgccg+lMqQ&#10;naJAOgfA9x61E33qzPQFooopAFFFKBzTNQA5p1FFUAUUUUEAelMp56UykxMKKKKkkKKKKACiiigA&#10;pR1pKUdaAHdKRmCrnIoPQ96rX9pJcwfu3CnHAqH7mxvC2zJ1UsAxHHXNPxkdMg1Xs4JYLYJI+4kY&#10;qpqeoG2CorfMTgUSnyQU2axhzz5EMvNDMkxdXCbuxOKuWVstlCyn5mxgEetUNL1R5pDHKCT0BNar&#10;MI+WIUe9RQUJP2hdR1Iv2bOa1FpBdEnOM1paFMX3BwQoGRmrctvbXjZBUn2IqWGFLdMBcA98cVjC&#10;jL2rqJhKtFx9m0U7zVUhkAUAnPQVNZ36XYOMbhyQO1ZeoWbmcsqMR2IHFT6JZPbymR8gHqD3qITq&#10;OtyPYcoU+Q1/L80Yb7p4z2rJn0LdOWVwqemetR6pqUrT+VDkDPSp9EvzPIYphljwM+tVOVOrU5GE&#10;FOlT5y9FCLa2wvOB2rnLrcbp2wRwcE11U2yEEMQo75NVhZ29x8w2n3BrWvTU17OmzOjVcW5tFbRt&#10;/kkk8AdKW51dbaT7ucdRWjDHFDGUUD5hgVz+o6ZM9wxAYg+gqKvPRpJRLp8lWd2bNtdC+Quq7QOe&#10;akNv56MPUYzVTSbaSGPa2V+vFRajqT2bFVzjpWiq8lPmq7mbg5z5aQ0aEPNPzDH161oAGG3MY4AB&#10;5qLTrr7RHuYgfU1ac8g8Ee/SqpRi1zU+opTknyVDmZjL9qwpOScAiuis9yWmJDubFOeHcQSiAeop&#10;rA4KjvxUwpSpybuOc4zitClJrSpL5RG0A4yavQt56FxyMZyKxp9IklnZufXNattE1tbYJ6DkUU3O&#10;Um2aVFBxsiS4tkuowNwz356VRj0VY3Zt6kDnAPWs26v5hcsY2O0ckD0rX0qc3MeWFZRqUq9Tla2H&#10;KE6cB2oJmxxEeNpyornQjbwADnNdLLewo2wlfcZ5ojgtpBvRNzHrjnFFSkqjsFOq6aCKQWlgrSjk&#10;DIJrN/t7ypSxQ7PpWndxCe3aLtggVgNpkrShSrbQfSnWdSnyJBRVOTbZvwTi5jDxjbu4ptxDHcKI&#10;5SNw6ZNMKfZbIbeGUZ+lYMt9MZy2Tgc1VStCnC1RXJp0vaTvTNmDSFjkL+nI96XWgfsoA5wOfapr&#10;Gdri0Bbg4pralBG4R9rk8HJptQdO0NB3n7S5z8EbORtznPFdT5j2yJHHGbi5kZAkSDczN2AHfmrG&#10;j6Jd+JNRgstLsFuriY/LGo4IHUkjooHJPQDk19K/Dr4caR8O7UapqzwzaiIy8t3OAYoFAyVGePxr&#10;bCYOVrvY9nB4Gpmcry0itznvhZ8F5NItU1rxWsR1BMSw2ZX93aKeRv8AXPpSfF/42FZbjR/D9wpk&#10;IC3OpoACpxjy0A4yRwWHGPeuH+LXxlvvGLSaHoPm6dozOyveEkSzDoQfQHtXmt5K1tY/I7AKhGPv&#10;M7Y6muqVdU7wprQ9XHZjQw1JYTL1bz7j7yKO+3edMZ7h33M7nmobTT0glLgjjmsA3swZXyS2eQOt&#10;dHbSH7Isj/Lu654rzKM41p3Pk60atP3rlPW0MmwgHOeKz9NtJftIbnIOa2W1W2J8qQKT0U571Mgi&#10;jXegBJ9KJUYzqc6eovaOFOzRDe3n2GIE/M7cfSqFnq7vcBT0JxV/ULI3kQIBJ9hWba6TLFOGZWUA&#10;5yRiiftFUsggoezNlpMcnof1ps9vDdoMgZ7iq+sMYLVMZx6isK3uSJSweQnt71VWtGL9lUQ6VGUl&#10;e50dnaRW0hAG04yM1n6xau7b92V65rTMqhI5mIxs+bJ9qqf2xBO4iKjb0pyUHD2YqbnzXMrRLOUX&#10;gcg7dwJOOK0tUvWtiwU4JHH1q/GiBQYxtB6D1qrqWnG8Ubc7v5VHsZwp+6CqqtUvIqWGrbmCSHLM&#10;cfStcfIAxHy+tZGn6R9lkLSfMRzU2tySxwxlCVSiFScKf70U4wqVLUyxNbwXjdifap7e2SAbVGO2&#10;a5/S7mQ3KgngsK3prkWqF3IXAyAeM1pSqQa9ozOrTmn7MxNUtJvtJZQxwc5AqfQrSSKVpG+Unrmr&#10;kWrw3bBSoyxx1q6pRQQFwaiFOEp+0RpOrKMfZtGRquotDKEU8scUaTqhkmMUvJPAJ9amvtLF2/H3&#10;j0NLp2ji1dmdgWHIOe9Ty1fbXew1Kl7PTc0JGSEZkIUehOM1WMNreHIAJ9jWfrzyoUG7AJHNV9Ik&#10;k+1Iu7I3D+dKdWMqns7AqMlT9pc30RYFIVSPf0rB1DT5RP5i5bcewrYvbwW2c9PT1qG11WO7cIyb&#10;eeM1pW9nUXs2RR9pTXOhuiWLWuZHyAeoPpVS/wBSle6aOLKAdM1u7gDgfN9Kzb/RjNIsiOFyeRmo&#10;rQnGklTZcJwc71EM0W/eZ3jmO4gcVpSXMCcOyp2+Y4qvpunpYtlhuLcZ9KyNWZ3u2Ugqv949KOad&#10;Ggpz1YOMK1T3NDXazt7k7lKn3Bqd0zD5Q5GMCsTRHlabbgsoPbvWjd6msBZVHzDsOtawqQdPnZlU&#10;hNS9mjHu9NnE52qxB46VraVatBES5xgZweM0201Nbo4P3vSr2Ome/b1qKMIJ86NKlSbjyM56/vZ5&#10;bllRiqrWno141xGyOCxA4NF7ogmcSpIBzkrnmrNpaLZLlSMnrisqUaqqttl1ZQdJJCveR27fM6gD&#10;qCRTUS1uGLqAd3cdqw9WJNyc5APerugM0hZSp2jocdav2jq1ORi9ko0+c1JUEkXlA54wKwLjSpvP&#10;OFbB44FaV7qgt5CqKWYdh1qXT9UW7BBA3DqO4rSoqdWXIFNTpR50NtYJbW0IBOQOlYc+oyi4YbsE&#10;ds11R5U+h71l3GiRs7SZGTWdejJRtTYqFSLk3URY0iWSaLLEkfzp9xqsFu5TcgPQgkU+3t/s9rtU&#10;84/KudukK3TeYpbPGcU5ynRpJBCMKkzolSORBIsceH43CnTxC4t2izgYIrP0FJEEhlOUwdq0281n&#10;yJdiqWIPIFXzwjT531I9nN1ORdCh/Y8pmZSGA7HHFbjf6JppTG9tp5HbimWGoJeKePmA59qslBIC&#10;p4VuCaqnThCPOuo6tSblyM5eW7k3jnODW/YSmW1B7ioH0VTIxHI9RVvyDDasicNtOKypU6qk22Or&#10;OMkoojk1aGBtkgVyeMZq1EEeIyRxxqGHOMcVysysJmVlLOeBx3rf05HjtMucYGSDRTquc+V7IdSk&#10;owsiW9tRdw7CQvGATWPBocvn4diEB4J6GprrWjvKqhKr3ArRs74XcS8c0v3NaYXqUaZHfM0Gnll5&#10;kUFcDr0rnVuZA6tnnPIrrHiSVtrEYPB5qqukW/nE4GKMRRnKcXSY6VSKWqJLS4H2TfJhQBnnjNQH&#10;XoWkEZQbQas3SL9laNUJAU4wPaubktnDj5Gzn0p1p1I8iQUYwk2zqk2Mgki4B9Khv9PF7HwQG9fT&#10;3pkMht7AFhggZwaxpdUmMrFGwo649KqpWhThaojOlTnz6Fy10I28m+Rt4HPHOak1l3EC+WCFHUY7&#10;VasLk3Fup606cwuGV3Xpggmr9nCVP93oVzTVT95qcvbTsJCcc9q6qa5EEMEjcApg5qCOwtSMqoz2&#10;NGpwNNa7FUnaDjArKFKdOLaHOcKkkmQw6zHLMUKbV6Bj0q8vIBB4PT3rmY7GYyBcNnPpXQPL9isA&#10;G5cDg+hooVJtXkFWnBO0Qv8ATVu1HzAMPfpVex0YWsu9zuI5BrMXVZjMcniugtZTcQKSce9OlKlW&#10;nexM1VowtcztbkkG0g4TuvqKyrGV/tiGPKjcOPxro2ktpZRFIVfnA5pEs7eKQlUwexqXSdSpuVGr&#10;GFO1hLy8FjErv8zGqyawJGQMNoY4yadrMBnt1Cgk+1ZNpYzvModWCqQckUTnUVTk6BCFOVO7OkwS&#10;mQMg96gutOS7VeQWHak1C4NpZqAcccVjWerTfaRycZGauVeEX7KZEKc371NmxZWK2Rbb1PBFWGyV&#10;OOuKWM7kEh6tSgc11xUIGDbnO4yESAcnA96lJ4oJ4ptGxmFFFFSSFFFFABRRRQAUUUUAFFFFABRR&#10;RQAUUUUAFFFFABRRRQAUUUUAFFFFABRRRQAUUUUAFFFFABRRRQAUUUUAFFFFABRRRQAUUUUAFFFF&#10;ABRRRQAUUUUAFFFFABRRRQAUUUUAFFFFABRRRQAUUUUAFFFFABRRRQAUUUUAFFFFABRRRQAUUUUA&#10;FFFFABRRRQAUUUUAFFFFABRRRQAUUUoHNMYAc049KKQmmaiDg0pfg56UmKVXMTB9u7ac4PekC30F&#10;CSKUZAQTyrDj9a9k+I15B40+DHhXX7O6ltxpPlaJeaTyYYpQhdZFI4YuMmuF+Hvw21Dx9qj29t5N&#10;pa2aefe6ldvtgs4+7Ox4H0PWuk+KHjLw8nhfTPBHhJp5tD067a5n1GdMXF/PsKhjjhY1GQM9RVxZ&#10;59Ve0qwhH4k3dnmBI9abSN96lqGdbCiiikAo607NMpR1po1HUUUVQgooooJA9KZTz0plJiYUUUVJ&#10;IUUUUAFFFFABSjrSUo60AOozjvSMcKe9UbW2njnkkkfKEHC1Kk3obxgpK7L4IJ61n6hpYuySPvdj&#10;6VZvpBbW3mKecZrKj1hzIoPAJGSelRVqQv7OobUqdR60yxpulm2LGQ8joTUOuPLCqjJ2njNa0ZMi&#10;E9vWo57dL0BHI+XtmplSShamVCred6hz+lTP54GcgnBrobi6WCJdxAHoT1qG1sYbeUnb05qHXYDc&#10;Rq0YIA5IrKEJUKUrDm4VKliWHVIruQRbO+AatkCI5645IrmdPtZhcKeRggg1u392bC3ycGRhxn1r&#10;SnVursKlJJ2iVtQ037Q3mwsFY9qfpmmGzcO5y5PFVLbWp5HVWVQCcGtv78aEHPNTSVGUvaJCqOcI&#10;+zMXWpZRJjJwe9M0aWV5NrE7R3rYlso7kneR7gmiK1itxhB+VJUJe29pcPaRVO1hzyLDguwQdtxx&#10;Tkljm+66sfY5qDVrdrm3VU5Y8cdqj0exe1V/NBzjqa0cm6nKZqKVPm6l4nAzVO5sVusk1bb7p+lN&#10;j4rWUOcyjNwGw28dvAEVeTxS3IYRAKCfpUlIWJojHkDm59xqtmEbuCPWkZ1QAswUHuTindOoyPSo&#10;L6Br2MqvyADjPFU9hrfUsKwYZBBHqDQcEEdRUVpAbWAKzBifQ1najftBJsU7SeOaznP2VPnY4U+a&#10;pZDp9E3zeYrhQTyM9qu20ItIyF7Cs/StSeWby5QTk4BNa0rxwAs7BQOfmOM0qKpSXtEjaq5xfszm&#10;LuRjeOSCuehNauibwHyc8dPWrIjtb87lUNjnI5xU8cS26lY1yexFY0qMlUdRMdWtFx9m0Zt7q3kT&#10;bFUk56CrVheJdKTj5gPyrK1DTpjOZFDMx7AZrQ0Sye3BeTIz1B4pRnN1eV7DnCnCipLcuyR70bd9&#10;0jFZkug+bIrq4VQc4z1pup30kspjiO1RTtFvHkkaOQ7yOlJ1aVSpyWHCE6VPnRpfZjDaGNBliCAB&#10;61j6J4b1HxNr1vp+nxPcXk7YRVHQZ5Ynso6ljwO9bM00aKwmfy0x8xzggV9Cfs6+EbS28Ny+I1SM&#10;3V64WOR+iRg4O0+hwc/jXb9XjiKkYN7Hp5RhZYrEezltLU3vBvg/QfgZ4Za6v7lTciMGe+cY3d9q&#10;A9h/CnUmvA/ih8cNR8aXk9pHEbXQYnJigQ4aQ9nb29q1vit8Qbjxr4juIYJP+JRaBoYoifvtyCx/&#10;pXk95YTS3Bwp29OB1qsbVqUl7Ojsexj8zpNvBYfSEd33NXTb1LqMnHOOKmkhEwKkjkYqtplr9kjY&#10;kEYGcEVkX95cPcP5RIA/SuWdX2NPmqdT5CNH2lT3NDTj0eMSkkgfWp7tSbV415wpxj6VV0i5kZQJ&#10;TvNW7jUIICQxUY6gmqhGHs+enoVabqcnY5sxsH2lSX6A+ldJYn7LZgzA9OpoVLaVBIqjLdDUs0fn&#10;wGIHsQKzpUPZtzQVavtEoMxJtakNyQnyxqc/hWzbXBu4ARz9Kw5NHlErDaxHTOK2LeM2dkwUchTS&#10;ourGTbHWUHFcpLcJHdR+W7AY7E1VGmxRncqkgc8Viz30yznJINbOlSSTx5JJHcUQlGtO4ShKnDcd&#10;qkfmWgER4xyBWHDATIAAc5ren1C3hbazIp/uswBqWFbaRd6KCzdx2pVKcZsIVHTjsNeX7FYKXGWA&#10;yD71lDW5FcluAe5raurf7TAYz0wQDWH/AGLI8gVgQoPpTrOpzx9kFJwkryNqFvOtkkU7i3pSXUAu&#10;Ywkgwo9aZOn2Sw2JnO09OornZLlxMv7x+D05q6lX2cUp6jp0vaSbhodDBp0MIDAdOQaj12NpLZcA&#10;kewqxZSl7UM4wPfvUMmqwl/LcqAOxPWiSp8ljKLqc9zFsraRpUKq3BByB0963buc2Fpu4aQg4PvU&#10;0Mcbx+ZFgA9cUy+tftUW1uBjAJqKdP2UXyFzqqclzGRHrV0WXds255Irb3hrdXBGWrGt9HYSkNkK&#10;OhPer+oZt7HEfJCnpzToOcI3qhVjCbtTJZvs92nluVZh0waSKxhtl3Jjd7dq51J5UdHBJbIyB1rp&#10;oJFW0Ej4HGSDSpTjVlzMKkJUopIztXtJJlVly3PbmqWm2cqXIJDcEHpWr/bUTsEwAoPBzVxDGqB1&#10;GS3HFCp06tTnW4/aShDkaM/VrlrWICM/O/HHaqVjqcolRJCWJYAk9q1dQ077VGCPvD9Kz7PQ3iuF&#10;kkcbVIbB71nOFV1NTSEoOnqbQYJHuJAXGc1XeO2vG+8pPpkVHrjsLZRH8q96wLKd0uQQwIB7Grq1&#10;YqXs7EUqV17Q6azt0tpGCrj3rK1OxkFx5iZfJ/h5rXEyxWyysQB1OfSqQ1uKWYoVCqeFY9Kup7Nx&#10;9mKnGalzlPR7ORbgs6Moz1ZcVPrN48LKqHBzwa0kPAxznge9V9R0wXceAcPj8qn2XLTtEIzUql5b&#10;GVp2pTC4CS5O44ya3DKsIDMQFHPPes610JrYqzuGIOetO112hhjGDg8ZohKdKn+81FOMK1T92Wne&#10;zvDyFY+gNPhhWIgRDaBXOafK63K/K2Nw5xXR3V0tnbrISPcUUqsWvaNBVpyT5EzI1SwlFwZEyxPp&#10;zUmh6e8MrSSAjPUEYzViLWEuGVdmNxxk1fX5SMcj2p0qcJS9ognUqRh7NmNqt5MZfLiyi54JpdIv&#10;ZXlMUpLHoKtX2kNfSBlkCc9CaWw0r7HIS7AsOQc1koVfbXuac0PYlqS4W2++QAOoNQh7W9cbdpOe&#10;MGsvXfOEq9dpPXHWo9FdluV4JwwzV1KrdTkZKpctP2i3OijVI1KqOcflWBf6ZILjzEBYk9hmte/1&#10;BLJdwXLHt3NQWmsx3DBWTaxOOa0rKnUSpsVL2iXtEGj2RtssykFuuRWdqF5M908Ub7QOgzXRZ71m&#10;XGkrLMzqRuPp2rOrTqcvs6YUp3neoR6FfSSM0Up3HtV64vo7cks68c4LUzTrFLBiW+ZjxkVlaspF&#10;wzFSV+lPmnSor2mocsKlZmvClreL5qBS/Xg9Km2AIw6gg1j6JvMoIBVM8gjqKuX+qJAxRQCemBWk&#10;JxdL2jFVhJS9mjNu9HnlmLIGRD3xxWtpcIsIGDgswFRWOrm8PlEcjiry8MMjvyPWooU4X50FSdSy&#10;pyOdvrqWW5by5Ao7jNaOhzPLvWU5AHDdqdc6Ok85kRguTyKt29strGwXHSpp06vtW2y6lSHJYZPe&#10;RxHDOv0yKSOWC5BKrkjuO1YOpBzcHggHvitDQopAGJyRj86cajlU5CZU1GnzmpNGrwbQc5GMCsGT&#10;R5WuflDKhPPHUVcvtW+zyFEUlvQdqn028N3jPJHUVM3CrU5ApqpSjzliKD7JZlV64NczdXEpumGe&#10;R2FdbKQhBbge9U2023eQyfKC3vVVqMppQpsKNaMG5zQmlsXtwzA/LzST61HE+Fwwzjg1ZSLyEKry&#10;COornLi3fc42nJfjilUlUowsgpxhVldnRRTxTRl1T5iPypLm2+1W+O5GKr6TA8cRaTIA5INVLjVH&#10;+0MsfAXnFae2hCnz1VuZ+zlKp7oi6IVkXJ4BFaVyv2WwkEZyQh6fSoNPvftXBI3Dt3q45RRh2Cg8&#10;HJxVU6cOXnpinKfNyVNbHJ+bIJFbd8xPrXUWM6paB5ucDOahTS4JZCwAI9RU04j+ztCAMhSBWVKj&#10;Km3NGtWcKiSKR16N7gpswvr2q/BLHMuV5z3FcxJayLOwEbc8fdNdDYKYLMlhgqM4PFFGpOUnGWyC&#10;tCEYrlJbq1F5GUP8NZ0GhGOQsWAHv3qpPqcxnYo2FHJHtW1YXBurcHqR2ohKlXnewWnRgSBT5Ijz&#10;jHQ1lw/avt2G37Nw5xxitXIztJwfenbQOc10Sim7IyjOyCiiirMQooooMgooooAKKKKACiiigAoo&#10;ooAKKKKACiiigAooooAKKKKACiiigAooooAKKKKACiiigAooooAKKKKACiiigAooooAKKKKACiii&#10;gAooooAKKKKACiiigAooooAKKKKACiiigAooooAKKKKACiiigAooooAKKKKACiiigAooooAKKKKA&#10;CiiigAooooAKKKKACiiigAooooAKKKKAFHWnU0DmnHpVIpCE8Ug60YoHWkaDqRkMilAQpYYBPQUu&#10;aM/jVEI9X0u9k0z9mnWJbEm3bUPEUcFxL0kaMQlxGfYkV5QzfxZ5avVpIv7N/ZmiRhvOs+JZbmEj&#10;nYsMOD+leSk7SueN33c9+M1c/ii/I4sJvUkv5pC0uKB1px6VlY7EhlFLijFBoJSgc0Ac06hIAooo&#10;qiAooooAD0plPPSmUmJhRRRUkhRRRQAUUUUAFKOtJSjrTGOoxng8CijpVbGu5DPALqN4yQowQCel&#10;YaaHN9o5JMYOc9jWpc6pHC5UAHHUe1W45xdW6uilR1+tctqdapdnTB1KMdCK/Jt7KUR8tgYxXO/a&#10;7iORHD5OQSAea6YoJBtf5Q3HPFVP7HRZS3GP51lXpylL92x0qkIr94ia2czQK/8AGT0708lHyrsA&#10;e4JqYKscSqgwfX0rDe0ujek/Ntz1wcVrOTjFJGVOKlJtmusKIuQv41W1C3F6m0kZHSrMcMnlKCcV&#10;C95FbzCFsNITj3FaycOSwo83Pcz4NHdHVjng5rTuC0MHyAkgZ4FSKxJHBxTzgjB6U6dOEFZCqVed&#10;3Zh2l3LLdgE9WGRWyOtMSziikLqBuNPxzmlShKCHOcJkmaTeTTaUdau5z3HdaXYB3pM0ZqhhRRRQ&#10;WIzAA81EsqyNtVgx9Ac0TIzqyjOSCBVDTtPniuyzkhQc896ylJxdkaxipK5pqpBGQao6hpYvCcfe&#10;/lVu8uPKVmHOATxWRbau8lxt7E4qKtSF/Z1CqVOaXOizZ6X9lILMCQcg5qvrryLtycqTg1rxbXHU&#10;UyWzju2IdlwPU0pUbwtDQUKrjO9TUwtIeT7SoRsISMj2rcnu1tiCzAY55NJbWUNu5KgexqrrFu06&#10;DYpY+wzWMYToUZJFzlCtU1LFpfx3UrDjJ4HNWz8vQEjvisHS7GaGXewYAHPIrW1C4a1hDgHmqp1H&#10;KF2FSkk7Ir3uj/aG8yORQe6g81Jp1gunhi3LsOvpVbTtWE8+0jG445rUYgsAeaKXspS9pYVRzj7n&#10;QwdZeRZhnLKTyB3r65+FLAfBHSvsx2j7DOQw6Bh5nH1BI/Ovl+S2juCxZcbBkZr6R/Z31mK68GXG&#10;juu86fcmPyRyxjkGScdcE8Z9a7MFD99Ka6n1fD1dSxDpbOz/ACPme/1A2REW0+aRvY+vWo7PUhcM&#10;AVwSe9bfxb8HXHhrxvqNuA/kl98TYONjcjB9DXM6VZOsu5jjB71wTnUjXdM8DEUY0XOM/jNzg4B7&#10;8Vm3WhmSQusgTPUE4qLWLySDaqZznjFQ2GpSPKkch3FmArSpUpuXs6hxUoTjH2hp2dstkm0/O3QE&#10;c1gaoSLv5lOM8jHWukkdYfmchQOck4qMSWd2eVWVv9nmnXpqceSmXRqNN1Ch4f3lm3qzR4+UY6VL&#10;f6oLdyqDLDsOtXlVIuExH7HisfUdNkMrSplif7ozUTU6NJKIouFad5FzT9Q+1HBPI6itBgCuG4U8&#10;ZPSsvRdOaB/MkyOckHio9Xv3afy0OxQe9X7X2dPnqg6XPU5KexNJoySylhyPUdKt29v9nhdU9DzW&#10;XpV5LLMY2bjoPetWS6S3OHZV9icU6bhKPtIaGdVTUuQ5y/iYXJ3oWOeDitnRwVi+Ybc+tWVjt70F&#10;gVbHPBzUzLGsSqgyTxxUU6Vpe0RdSrePs2Ytzq8iXRjUEgHsK0LC6+1KxyMgZxWZe6XKJmdAzE8/&#10;KM1d0aza3O9/lz1B4qac6iqu5VRU+TQukLIMMQAeOTVH+xkkmLcEetUNT1BzeMiHYoPFXNDuZLhm&#10;R2xj170e0hUqcgKE6VPnL7xbbZox2U4NczOhWVgylmPAOK6Se7jhOGdfcE02IWl8DtClgOx6UVKc&#10;Zu1wp1XSjz2I7COSKy3Odox371SuNYYMU9K2XQPD5WRisC50eVpiQCR6gU6iqU4pUgpuFWV5GxZT&#10;fardXznB7etSsiSZRmVSeCCar2dk9pb7Fbtu/GsS7vJVuG+bkdqqVb2ULVAVL2k70zbj0aNZGbII&#10;HNOvoyLV1QF8qeFGe1QaRcSTpljkd6sT6pDbvtJUexIqoOEafO+pl77qcvY50QSFtuxg3TGK6CJ/&#10;s1hhgWcAn6VKj28yiRVBZu4p0kPmxsgOCwIrOlQ9m3OJdSrzuzMV9bl3YAPvWvZyG6iRj07msVtE&#10;lS45Py55ra2/ZNPkCcsEOMfSjDurBt1Sqqg0uUWdY7hvLdlC9OTUUGlQQszhcqOc1zs97MW5JBHa&#10;uh02WSS1DOeAM80Uqsas7tF1YSowsh2rQme1UQ8jHIFYEdq8kwjKMMH0rdl1WKFsZX6ZqaKaGVC6&#10;plj3HalKFOpUIhUlTjsMeT7HZKCMsBwfSscarN5xyflrdurc3FsQO4xmsc+H5A4JbKg5NFWNRO1M&#10;KTg1eqasUpuLcEHt1psphmQRTOpI4GTTZI/stk4TqFPT6Vzsk8pkUlsHPSipVcIpDo0vaSbhodLH&#10;YxRDcB+NQ6zAZrdAvOfSnWTv9lV5DgDnB70x9biaTyygAz1PatJuHs7Myip890Y1lZzJN86sFU5G&#10;RW9qExtbFWU/MR0qaLbMuVXcD3HNR3lmbyEp0wDzUwpctP3S5VfaS98wodUm81CSeorosiS2EmRl&#10;qyItBaJ1cncAc49au6kWjtB5QK4H3e9KhKcF+8HUcJtKkStLb3CiOQqzDoc02G0igdmjwSe47Vzn&#10;myJIrAknPIHWukhcRWYmbgEZOaVKrGrO7QVYShGyZT1axklVWB3Y9Kp6dp0v2hWOeCCeKvNr0YZQ&#10;yfuwevar6Ok0XmxYAPpTUIV6l0HPUp07Mp6ndNbKqr1PArOs9Qm+1AMcAsAc1rXdl9ujAU/N6+lU&#10;7bRHtpt0jbsHI96Jwq+03NIOCp6moWCp5h4UDOag8y2vTgum48Y3DNVtaWVYUCEhe4rGtGcXO1Qc&#10;k4FTVqNS9mRSpJx9odVDDFbKQo+lZWqaezneilmPoM1oTziytIy/LHr7Vnwa15lxsIwueD2rSpKm&#10;4+zZnSjU5uZCaRpr28okclSSODRq99JFMETIJOM+laqYfDZ4zwar3umLdk8gN2NVOlaFqRUKqlO9&#10;UztMv3E/lyNuZjitd5BAN0hwByc8VSstGFvKWZgWHIOaZrJdAvO5e+PSs4c1GnepqE4wq1Pc0Lqy&#10;Wd6SQFc+inJqWNFTiNdnt0rndNDvcjywVGR2revLoafCpOGc1pTrRcfaMdWFn7NGVqGlyNO0iAsx&#10;7KM1b0bTXt8s52FuzcVHZ6x5s+GXaScc1rqN4DdqilThOXtEKrUqRj7NmFq08vneUGwM4BpukXUj&#10;z+U539hjmtO70wXR3dD60WWmpYvuOGY9x2rFU6vtr3H7SKp2Hy3K2wO8hcdicURTW14CyhSw54NZ&#10;GtCQzBsllBycelJpAdpgVVljzzx2rSddyqcgKklT5zcB2L6isW90eWSfzY8jPOBWjqmoLaooVST6&#10;VBZasZ3VSpBJAq6jp1ZezZFJVKa50S6TZfY924EswxnHSsnUrmQXTIWwo7mul3BSNxAHvVCXTIry&#10;ZmJB+hqK9GfL7OmyqVXllz1Croc0kzMpbgdM96u3V/DZN8wDu3GAcmp7W1itUIUAHHX0rB1K1kku&#10;SwycHORROU6NFWHDkqVWbFvcwXeSE+YfpUzJkbcZVuKyNCgkSVy4IHuOtX9S1MWoVVHzdh3rSFVO&#10;l7SRlOH7zkiUJ9DZ5yynaoPI9a07C2FvGexx3qOy1IXSkMMNjv2qyQSpweCMZqaVOFvaU9BVpTaU&#10;Gc/qd1Mlwyhjk8VqaW7G3USHc1SPZwsw3rubPBqxEiwqQE/SilSmqrqGsqkeS1haBzQehoj4rrOU&#10;XFJTz0plBmFFFFIQUUUUAFFFFABRRRQAUUUUAFFFFABRRRQAUUUUAFFFFABRRRQAUUUUAFFFFABR&#10;RRQAUUUUAFFFFABRRRQAUUUUAFFFFABRRRQAUUUUAFFFFABRRRQAUUUUAFFFFABRRRQAUUUUAFFF&#10;FABRRRQAUUUUAFFFFABRRRQAUUUUAFFFFABRRRQAUUUUAFFFFABRRSjrTAMUAc06inYqwUUUUxge&#10;lMp56UykygpylVYF13IDllzjI703ODTwvmHaFDk8bc9fakZpHr3wk8e2Mo0zwJ4v0m01bw3c3qtF&#10;NLmOXTpXYL5gbuMHPocVwHjvwZf+AvE+qaPeW8kbwXLw5mQqWVTlGTI5BU9R2p/gHwNqXxB8SxaX&#10;ZeR9o2G4kluZfLSCNOS5J7KBk/Suv+P3i7S9e1rRbHTNSm1uHRtNi099Zukx9ulDcuB1/wBkMeuB&#10;XQ/fgcfwYtRpbNe9+j+Z5Z0PNOoxnk8fWjI9awR6IUUUHpTAM0U0DmnZpCCiiimSFFFFAAelMp56&#10;UykxMKKKKkkKKKKACiiigApR1pKKAH5ozjn0po60rMqgliAB1zVX0KWpkXmkNczmRHADdRmtGzt2&#10;ihEZYAD1qeOWNkJUZ9xQRx9awp04KXOjodWbjyM56+vpRctGJMAd81f0S7eUOspyADgmlm0hHlLZ&#10;GW7VPb2YthgDP0rlhSqqtds1lUhyWRa7Z7UHgZPFUr+Kd1XysgegqxbB0twJDlq7FJ85zv4CRpCF&#10;PrVWbT1kv0nz2yasDPcU4ninKHPqxRnyKw37vA6UUUciqMg6UUAbuT1ooAKKKKBBSgc0DrTqaKSC&#10;ijNAIBqjQM0hc4NQTRSPKrKcKCCRUwGSBS6gRvCJ42UkDcCOazIdG8q43bhgHPWtSVgjhcgZOOtL&#10;tHaoqU4TaZpGUoKwwJtBA61kwzzNqBQ525raHHPXFNjt4lcvjDGpqQldahGpBJ6Doxx7U9lAXk4B&#10;pCQvHUVUS1ljnLvIGjPRQelaSIh7yuyx0OOxpt1GLmPYSMCn4oxRyJgnbUpWemJDKXOARyM1PeZN&#10;vKVznacY69KlxS7c8du+ahU4QVkXKpKTuzn9Nkc3OWeRtpyVIPNem/DLxungnxhb3N7KYtLuV+z3&#10;bZx8vZ8+3rXGraRRSFlHLcU2/ia4gZVA3Kp27umfeopRlhv3iOyjinTxEatM+l/jz4JPiHQf7atF&#10;V76yAlk2ch7ZhkgY6lTgj/ZyelfODbI1BVeozmvoD9njxu3ijwy+g6q3m3OnRGMeecNNbnuQec9v&#10;pXlnxe8KjwJ4pvLeFT9kZWuLUsMAI3G0+4Nd1aUZ0/rFj6TOsNDEwhjqC0+16s4i/sVu1X5gG9Se&#10;lQWeji2l3OwLDkH3qkdXumcbtm0nnB7VtQP5tuGz2615lKVKtK9j5Sop0o8pl6y8iFc5K55FUdOk&#10;ka6HlgqAQSK6KVrWVAjsjydMAgmo7ezit2ZlAyRUypSqVL02ONWMKdrEl3eRWcKll3O3FU7TWUuJ&#10;yhjKjoCRUmsW3nQJt5I9OcVk2NhOtwGKNtBz0NE51FUsghCnKnqdIOenNUbvSxdNnofWnavK1paR&#10;7D8zccVixX115yZY4DDNXVqU7+zqjpU5Wvc29N05LV23fMw6Gs3XNwlyykD3FbSOBbq+QM9eelV3&#10;ltroskjIxHQ5FVWpwlSVOnoZQqvnvYyNG803K4ysZYZB7jNauoagtk4AXFTxW8cAwowcZBrP1nT5&#10;ZwrLlvpWbhUo0/d3LU4Vql5bD7LVxPIykHnir5BAzg1haVp8kc4LAjBHBFXtXvHtlAUH60oVJxp8&#10;9UdSlGpU5KWw670Zbj94pG7v7VYs7FLFOCHduMjnFY+n6jM82GJwTg1vBhEm9uFHOTVUZUpL2iQq&#10;inF+zZz2pwyC6zyRmrGhBo5mypweOlaDSW104AdCTxgEVPHHHCCqjDdqKdBSq+0TFKreHs2Ur3Ux&#10;BJtVcn0pdN1X7XK0ZXHpmq2p6bIzGSMl264Xk07R9PeCVZXyOQSDUqdSVbl6FctNU/M2CpHas6bS&#10;I5JWfIyetVtbu5lmAifaM+tQ6VfymcRyHcWO3NKdak6ns6iCnCUaftDZt7ZbSIhSOlc/qCE3O9lJ&#10;AOcY610MsiW4LOwAXkgnFQJLa3x+UBm9jmtK9NSXs7kU5tS9pYr6GCm5nBZSPlXuKbqGsGCbYiEn&#10;PYdK04kSH5VXDVj6hpUrTmRQWz6CpnCdGilEqm4TqtsuWF6bwE5yR1HpV1k+T5uFPc9KoaRp72pL&#10;NkZ6g1U1e7nM2xW2oPXvSVSdGnz1CPZ+0qctPYtDR0nnJ4KnuOlXUiEEbx54AOKytEupZnaNmxjp&#10;nvWpLfx2isJV5x1Na03Bx9oy6inJ8hzl9ExuDgHn2rY0eBkhJY5AGSKmhuLS7O4BWI5wDmrI24yi&#10;7V9KinQSl7RCqVW4+zZjXurym4EcIO1T0FX9OvftSNuI3Y6Z5qhfaPLLMZYmxn0q5pNh9hDNIQzE&#10;UqftlVbexrV9m6SSLT42MGOFPHNV/wCy4JSGGPrWRqd1M90yhtiD14q5oU8kzMrH5R+tL20atTkI&#10;9jKnT50zQlQCAxgjgHFc5NZymcjnk4+tdBcXsUUmOAQehPNOhmgu2+VQWHpzirqQjUlyX2HTqSgr&#10;2I9PD2ttlmxtGcGsy71Sbz2KHCDk/St4w5GCOKxbrRZZJyyhgnfjtUVY1IxtSFSlTcm6hp2Nwby2&#10;U557U95Y0VlkZWzxnPSksoBbW4A4YVzd5PLvdd3O/pRKr7GHNU3HTo+0m+TQ6NdMtwqyKAwPpzTb&#10;2EzwNEnyrtIwaraLNJLEVY4AHGamm1aK2YoQHb2rS8I0+buZWnKpyroYD2Mu/wAsg4HTiuii/wBD&#10;04ZGNoyc0sE8V4pITLAdqmni82HYRwRg1FKl7NucS6lR1JcjOdbUpzOXRiIxyfTFb1rcG8tgQefW&#10;skaJJLOyjKxj1HBFav2c2lmyRn5tpxRRdWEm6hpWcJRSQ64lgVAsrozem4ZpotLdFEiLk9cjtXMT&#10;ySpMwclm7Gui0sM9qrSNtHvxmiFVVp3aIqUpQgrMNWhae0AUE8dhWLBpk5YfKwGeuDWtPrKRybMA&#10;oDjirNvcpdxlkwqjrzSlTp1qlxwnUowsMuZDYafgjJxwfSsb+1Z1ZWJO0nrXQXMP2u2KtwMce9ZE&#10;fh54n3u4dOoQHOKeIjUlOPsxUZU4xl7Tc1reXfarL1z1qE3VvcMVcrhe2RzReo8dliEHAHKjrXNy&#10;SOrgqCXJ5A6iprVXGKQ6dJTk2dR9ijRBLFhc1X1WxeeBGB3EenNSWpYWCvKwUAZwxxVd9b2OoKEo&#10;D+BrSUqfJZkQVT2l0ULDTpTcbmU4ByeO1auoXTW1theCRxVqKRLiMumF3dRTLizW8jIJA2jPNXGl&#10;an+6CdXmqamHbajcGRdz5Gea3o5R5DSOQAATzWfb6R5cm9iCo5+tTauGNr+6B2gHIFZU+eir1Bz5&#10;Kjsg+0W07Dcy4PUZFW0t0VMxfKvrXKwli4ABJz6V1CTCGyQyHaBz83FFGrGq3JoK0eVJIoapp8k2&#10;wrl+f4eah07TnSfc2QVOcGphrX74gjCdmPT860YsNGJVIbd6U4U4Vp3CbnThZmbrF08e1QDyapWF&#10;7KtyqkkBmA5rav7JLqIAuqt0GTVSHRxBhmYMRyCKU6VX2m44OCpl6SYQruf5V688Zpkd5a3J2jbk&#10;8cGqetJKYEAyw74FZemBzdL8pJDDoKmpWaqez6DjSUqdzqECRcKtZ+oaebn5gCD2PvV5TtUl/lxz&#10;zxUUepR3EnlKVYj0NbTUJR9mctNzhLQr6dpxtFYv8zMMVNeSPDbkqpOATwKtDrSSANwRle4rVU+W&#10;HIhOfPO7KmnSNcoWYHjnmrZIx1pFRVUiMbB6UmDRBTQpyvsFKOtJRVGQ4nim0UUxhRRRSEFFFFAB&#10;RRRQAUUUUAFFFFABRRRQAUUUUAFFFFABRRRQAUUUUAFFFFABRRRQAUUUUAFFFFABRRRQAUUUUAFF&#10;FFABRRRQAUUUUAFFFFABRRRQAUUUUAFFFFABRRRQAUUUUAFFFFABRRRQAUUUUAFFFFABRRRQAUUU&#10;UAFFFFABRRRQAUUUUAFFFFABRRRQAUo60lKOtMY6iiiqKCiiigAPSmgc06ikBG4JzxSoAeG6Hr2p&#10;56U0DmhiN7wL421P4f8AiBNX0cRiWJDCYbiPzVlVuCpU/eU9CO4r03xFqen/ABK+DGseJRoGk6Lr&#10;el6jbxtJo8H2dZIHU/eGSOueleKtgKSTx7da9X+BGqW2o6lrPgnUCiWPie0+x+azARw3K/NAwPTr&#10;hfqcVUZaHPiKaUVXpr3otX9Op5SWJyGBBxnBpnGRV7VtLk0bUr+xnBWe0neFtwwRtYr/ADGKod6g&#10;6Yy5iTNGabijFO5QpPFIOtJSgc0jMdRRRVFBRRRQAHpTKeelMpMTCiiipJCiiigAooooAKKKXFAC&#10;dKbInmxsD3BFOpR1oZS3GxxeVAFHPtTLyc28G4D7ozU4PIpJIklBDcqeCPUVLh7mhrF++VbK++2D&#10;O0/WrdMS3jh/1Q2j0p9EFJfxBScecNxoozRmtRAelNxTs0ZpEDQOaUnignim0bBsFFFFSSFFFFAC&#10;jrSk8U2incaYUUUUjQep4ozjmmjrTqpAQSQ+Y27uOakQEDpT6KLANA5pxQY60UUWJQ3FJTz0plIo&#10;KKKKRmFIGJPQ0tKOtM0YnQg9qcxAXJ5Hp60v16VBcws7RsjfKCCRmn5EROx+E2uHQviFpU2dsMtx&#10;5U+eAySYVR+BOa9P/aZ0Jbvw9pl/gmWNzbSOO+8FlP4EV4TY3RsL23uV6wyLIPqCDX0x8f41f4a3&#10;kpICwzxSBj0++V/9mrso2dGcHsfc5bN18sxNLsk/uPksaAynJkBA7ZrQu1+zacVjOWCk8fSpI3Ek&#10;e7PHY0pQMMNwrcfWvPVOCX7s+OlUnJ6nKNJIrBw+X9Aea6jT3EVkJJhkkVANKh808AD1q1NEPszR&#10;qeApxXPSpTpttGtWrCokil/bkfnsrRkIO5FXYZluRujG1a5eW1mFzjDEE46V0NmDbWZJBBUE4NKh&#10;OcpNsK0IRikie7tBfJtzgr0PpWdFobwymRm+UHP1qhNqlx57MhIQcn6Vu2N2bu3UnmhSpV53SCSn&#10;RhYr6qWFqPKzgDJArCWVkZWUEsT0FdJOYslHdRnggkUxbCAjcgBxzkVNSk5vcKdaMFsSvKqW8chI&#10;HyfMM9KoHWxvVSuEB4ParV7FvtWVMtlSOPpXPpZyyShCG2g+lOtUqRnGxVJU5K7OoidGjEiDcW9K&#10;hvrMXceD970oz9lsF28MBmsNtVuFnzzgGrqVoKNqplTpzcr0zSttHEB3FhlecUa0ZBApQ4XuKvWk&#10;gnt0kOCT1pk89vcN5TsoHTk03GCp2p6DU37S9Q52wZ/tIwCDuGDXQXFwLKAM2Gc0i2cERDLjIOQa&#10;j1W2aa3JVSTg4wKiFKVGnoVOcKlTUr22rhpcEYDcZPatOM7gGByvqOlc3Bp84ddyPjPOQa27tjaa&#10;fgfL8pwT9KKNSdryHUpwvaIt5p6XZJ3DPrmmafpqW0p3YZux9Kxl1GZWUk8ZrooSDarIxClx1JxT&#10;pSpVZc1hVIzpxSRl6ysiygnJQnn3qnpwc3S+XlfmHFbRvLaRjHIyOR0+YVMkMEIV0T5mPBpSpKdT&#10;2iD2rhD2bRFf3f2CNSRuc1Wg1sTOqEYJIFLqtnJc4K5Yjnjms+w0yQXSuc4VgelKc6kalhwhTlTu&#10;zfWX8qrXOnpdgkMN2OOai1iU2cA29W4rKs9SlFxEpbguAc/Wrq1oyl7MinRnb2lNm5Z6elioJIZz&#10;6dqzdZSTfvbJQc/UVslgq72IC9cmq32u1u2KM6EDtuFFWFNw9mFOU1PmMrRY3e4VlUqm4E8dq09R&#10;1I2hIRPm7ZHU1bS3jVMxfKO1ZuqafLdAFCWYf3ecVLhOlRtErnhWqXkFnrc8zrG6ou44I71pZCkb&#10;iBk96xdL014pwZASwOeRVnWJ3hCgAj3op1Jwp/vRzpwnU/dEzaZFdzMSQR9aswWsVsNqgA+tYWnX&#10;sguAC3BPNbjzqq7nIUdck06MqTbqWFNTi/ZmFqtrILkvzt67u1T+H4JPPYnOKvLd296+xipA7Z61&#10;bijSP/VDbjtRCgpS9qmXKryw9myhqGotbzbB680abqbXcjRse3FM1TTXkPmKd7HsOadpOkNAfMc7&#10;G9G4NSvbOsSlD2ehoFhGcscAcnNVm023uHMgIOfQ1n6vPKkm0NweM1Ho11KblUbOzcB9aJ1Yup7O&#10;ohxoyjT9ombsEUNspVQM1zl9A/2xztYA9Dit+7vI7b5iuMc81FBfW96w+UE+grStCnUXsxUXOnJz&#10;INDtpEV2OcAZqLUNWaGXZH8x9F5rYRMH5DtXuKxtQ0SSS486MkDOTUVYTpUkohSnCVVtlrS783XG&#10;cnuKuzsqZ3kD6mqel6Z9lbeXCk+prN1W5l+1OhbCD+LPFHtXRp89QToqrU9zQ1JNNt7gB1IJb0Oc&#10;VZW3CRBAOFrG0W4kkk2lvlHf1rTuL9bc/My8dia0pzg4+0ZnUU1L2aMKe1k3n5G++D0PrWrpERhs&#10;n3qRhs4I61ZgvYLwEBRuNTBAox2NRQpWfOjSpVuuRmFe6xI0+yPO1DnArQ0y9N0vJwfSq11oTSyt&#10;JE3XkgVd0+yWygbPLsOvpU0/bKq7jqSpOFkWXmjTh3VfqcVWj0+BpPMXDZ9OawNQnla6KkkKDwT0&#10;rT0GSSTeGbaoHBPeiNWNWpyNB7KVKnz3NK72PbNFtx8pAJrnHsppH2AMVzxxW3c6vFattZRIfQc0&#10;+0u4r4Fo02lecd6KkKdSXIFOVSlHnFscWVm3mDLBT1rEudTmMzmNsKOSBXQmLep3AhTxzWNNohef&#10;crbVz09adanNJKkFCcHJuqaGnTtc2wYg1M8sQBV3UeoJpqQC1tCEPOO1c5dSSmZsmrqVeSFp6hGk&#10;qk7wdjpktLUgNGAzN/d5xUV/F58LRD0IqDRA7R5LYFE+rLaXBUp5nuOaLw9nZmfs5upoZSabOz7N&#10;rFR3wa3HP2PT8DghT+FPtLpL7LR4BXnaDT5IvPVgQSMEHjtU06XLH3SqlVzlyPoc3JqMu9SScZro&#10;LGXz7dWfj1zWf/YRimLuwKN90VeeL7PasE5wp6UsOqsG3VKrODSSHPfQO/lsVwPenQRQRMZETk9x&#10;2rl3nYzHg57Cuk0877TL5XjvxRSqxqyu0FSk4QWpZmUSKQSBuGATVCz0oQ3TSK4bucGlbXooX8to&#10;92Ohq9bOs6CVBtB61pH2c5maU6cfIfg+lJUhYEHBFRFhyMjNdS1OUXNITTaUdaVwuGKSnE8U2kIK&#10;KKKQgooooAKKKKACiiigAooooAKKKKACiiigAooooAKKKKACiiigAooooAKKKKACiiigAooooAKK&#10;KKACiiigAooooAKKKKACiiigAooooAKKKKACiiigAooooAKKKKACiiigAooooAKKKKACiiigAooo&#10;oAKKKKACiiigAooooAKKKKACiiigAooooAKKKKACiiigApR1pKUdaYx1FFFUUFGaD0poHNIQ6iii&#10;mMKD0ooPSgBmcc1oeHNSl0HxFpWqQtxa3cVwR/uuG/pWfgtwBkntU2nxma9toMHEsqRj33HFJCnb&#10;ldz0T9oXS49L+MXiPyVxbXjrfRDsyTRrICPUbmPPsa80AORxXqH7SN153xj1eNTuiso4bBWHIxHG&#10;oHNeZZzmqfxmGHv7CHoL1oPShCADzRmkdA0DmnZpCeKQdaWxY6iiimIKKKKCQPSmU89KZSYmFFFF&#10;SSFFFFABRRRQAo6049KaOtOPSqRSGUUUuKkkB1p1NA5p1UikFB6UZozTGNxSU4nim1JIUUUUhBRR&#10;RQAUUUUAFFFFABRRRQAUUUUAKOtOpo606qRSCiiimMKKKKAA9KbinUUihuKMU6iixFhuKAOadRRY&#10;LAelMxT6T73A5J4xT6j3GNyhHrX1J8bIBc/CfVY344hxn/rqlfNOh2J1HWbC1ClvPnjjwBngsB/W&#10;vo39oG9Fp4Akt1YZmuooiM87eHz+ld9G3spn2mTXp4PFz8j5khjCRCM/dWsLVryfz9iNsUHjPFdC&#10;COvUVWuLGKeQb1AbqAa8mrTlKFqbPk6dSEZXqIg0aV3j/eEvT7vUo7d9p/LNWoIkt12ovJ4zXP6p&#10;ZytcM2Dgc9KznKdGikhwjCtO7Ni2uILsZCjcOlT7DIuzs3FZehxlNxYHp0Pel1DVWgcxoh3HgYHS&#10;iNXlpc8h+y5qnIiG40GQzMQ4C+hPWtO3g+y22F6gVV03UWuDscb3PH0q/IwjB3cexqKUYNe0pE1Z&#10;TcuRnNXsrm4b5ufrWxoxdo8sTt7ipn0y3nxINpJqeGAW8ZCkHjtWdKjL2jfQ0qVI8iRWudWjtXwA&#10;GA6j1qSGeG8HmRrtPcelYmoW7vcEhWHocVoaLA8IdnzgDOD3rSlUc58rHKnFU+dPU0LqHzYNqkcj&#10;GfSsptCcOrFxtz69abf6lIZtsWQAeQKuaZem9VlY8qOlLmpV6nK0CU6dPnJmQ2tqypycHpXMzSSm&#10;dvmwfSuqeRUHzkKPc4qJtLt5yJFKkn0NLEUZVUlTYUq0aa99BpjgWWZRk44JqvLrao/l44FW/LCR&#10;PHkD5SBXOT2Uv2rkNjPpV1ZVKKhYKcYVZNs6S1uFuo8hcjpketPuIVuYtj8Bexqrpqm305gQQwbO&#10;D1rMuNXkErhQTgHpTlWhGnzVepnGjKU/3bLKaCVlLucoeg9Kt3oKWRVQTsUkY+lO0+8N1bjJ+b0p&#10;8s0UeQ7qPUE4NXCnB0/3egOVSUuXscuSSwYfePUeldRaziDTlaUZIGcmmx2lq4EiIGJ645ovIftM&#10;JiU7RggCsqVKVNtoupVjUdmU/wC3BHLkrlSfzq/FIs6CRBtB6iubk0y4aUR7XAzgEg4rftYjY2Tb&#10;yGIUn9KKM5uTcgrQpxilEfeWov4ypI+UVRi0AI6SFh8pBrPk1KdpmMZO3qRW9p07XFupbg+hohKl&#10;XnewTVWjDcj1csliVQFjtPQZrnIFZXUgfMTyBXTzXESsUeRM9CpYZpFtLcgNGmSe47UVqSqS0HCr&#10;yU9UHn+RYqz/AC4554qhHruyXJXCk4yelX7uA3Fu0WDjaQKwDpUxlClG2g9cGlVdSk7IdJU5LU6W&#10;OdGi8xRnd6VFeWqXaLkjPpTXUW2nYU/MFPH4VgvqUwkGCTg1dSvCEbTCnBuV6Zs2mlRwyFiRxzj1&#10;pmtoZY08v7o6gVas5PMtlkPJ7jvUct/bhtrMoJ7EiqUYOFjK8/aXMCyVhcgKDnIrori5GnWoZ/mc&#10;inxRWwUOigk9xUN9bm8TZjoOKzhSnRoysXOrCclzFKHW90yAggFhya2Vk81dw5Hr2rnINKl8/Dqw&#10;UHuK1r+RrKwwgJIU9PpRQnUavIKsYXtSFuLCO7J+ZSR2zS2+mLCwwcMOQKwI9QmQhgSSeorpfOBi&#10;jmYhQU+8elFKca07hUU6UbIzNbjbKsTuUHJ+lUtPVmuVaPgbgcetbX2+23BWKSk8dQamQAYKxJGD&#10;0olSU6ntEP2jhCzRBqF4LREwQGbjGao2msyS3AjfIUnHNWdWszcgFQSw9O1UrXSnWWNmyMMDzRU9&#10;oqn7vY0Xs5U7m2CBgnpnj3qGewivCflzUOtyNDbooyAeMjtWLZXDJdLiVzhhx681VWtGT9mRSoya&#10;9pc6GC0itBgLisjV4meQEA4J644rbllVIFlYjHf6VVGpW9zIEwvXjPTNOqoOPsxU3OMvaGdo0LJc&#10;oC3G4fjzVzVb9rWXavX0rRAaMYCIGxkY61nappT3QV1bLk8gdqjknRp2iEZwqzvIh03Vnln2NxuO&#10;Oa2HZVHzEAe5rH07SzazAyckHOTUmuXDwqoGeeAaUKk4U+epuE4RnUtTLEtjb3b54J+tTw28dshV&#10;Vxx1rB0q4lNwAc4yK3pZxChZ+ABnmnSnFrnYqsJJ+zMHU7eTzy4Rsdjjiruh2zxZYtjd1zVqHUre&#10;/YR4Xrgc1dUJBgBacKClL2iYTquMfZtGPqGqSLIYlzgcZFLo+oNcO0cgLEdDT9T0g3DiWJxnqVB5&#10;p2l6V9nbezhWPYnFYpVvbamvuex0LsrrEMuQo/2jioGs7eQrKMPk8gHNZmsySmbYWwo70aHNJLNs&#10;J+XP51o6sXU9m0ZqjKNP2lzbWJQhES7BisC9s5fPZgCfoK2rq9WzzlhxzgnrTLbUYLwgYUMeOtXV&#10;VOo+Qim6lNe0RDokJtUd2UgkdCKoXupz/aGETYHcCug8raRwSKxtQ0R3maSM7c9RUVoVI0kqRdGc&#10;JVW6hY0nUPtKlJeSBwauSTpEp3sAMdCar6bYrZxYbl2GM+lZGptJ9pKF8L6npQ6s6NBSqasOWNWp&#10;yG2LG2nAkRQzH05xViSERwFARkjFY+hyStJtz8o6H1rSutUS1Yqyb29BWsKkHS9ozOpCcpci6GFc&#10;6ZO85KoxHqFNbunQPBbAOceoNLaXiXxyuFI5IzVhjg56gVNGnBP2iKqVW4+zZn3ep/Z5QoQ4z6Ve&#10;EitAj7SC1RSW0VyckAGpMfIqdlreCnzNswk48lgoooqjAKKKKACiiigAooooAKKKKACiiigAoooo&#10;AKKKKACiiigAooooAKKKKACiiigAooooAKKKKACiiigAooooAKKKKACiiigAooooAKKKKACiiigA&#10;ooooAKKKKACiiigAooooAKKKKACiiigAooooAKKKKACiiigAooooAKKKKACiiigAooooAKKKKACi&#10;iigAooooAKKKKACiiigApR1pKUdaYx1FFFUUFFFFABRRRQAUHpRQelBQ0Ak4B2nsT2rt/gQlrL8Y&#10;fB41CJJLRtQiQpLwm4Y2Zz2LYFcQDggkZA7VPa3ktrdw3MEhgeF1kVgcFSDkEflUmM480HHujc+I&#10;b6hJ458QS6oCuoG/nEyOMYw4APPtwK5tTyT61678fbD+3G8L+N7e3byvEGmIb3ylJQXsQ2yEEcYI&#10;w1eSttCDBGfSlInDyvQg+6t9wyiiig0ClHWkooNB+aKaOtOqiAooopjA9KZTz0plJiYUUUVJIUUU&#10;UAFFFKBzTAOlLnIoYEggDk9BTU+7nt60yulxR1p2aYeBk8D1pQCRkDI9aNRDutB6UIflJ7dM0AFl&#10;ZgMqOCR0FMq1hlFFFQQFFFFABRRRQAUUUUAFFFFABRRRQAUUUUAFFFFACjrTqaOtOqkUgooopjCi&#10;gfMcDk+1KyleoI+tA7PcSijHGe3rSBwTwQT6A07FC4ozTxFK/SNz9FNTw6NqE+PKsLmX/chY/wAh&#10;S17GsaNSXwxb+RVxSgE9BmtNfDOtsRjR9Qz/ALNs+f5Vp2Hw28VamV8nQL5lJxvmGzHvzx+dVyy7&#10;FrC1W7KD+5nMEEkqPveneoy0aBjMSsa8uR1C969U0T9njxNfyg372miwk8sr+c7D3VM16R4Z+C3h&#10;nwijXV87ajcRDzDcXxAiixzuCn068+laQw8pfEezQyLGVtWuVeehw3wU+Gl3ca9BrmqQvFY2TNJb&#10;oyEGaRl+Vh6qOuRxmn/tG+J01HULDRbdl3WamW6AOSGc/KG9CF4wfWuh8e/HKy0iC403w4y32pLh&#10;RcONkKD/AGT04rwC5u5rl3a4la5dnLvM3LyM39BXRUnCnD2cTux2Jw2Cwn1DBy5m/ifcrk7B0yKW&#10;O4Ey72Uq4+UA0uM0gjwa88+PHg8j1qGVUlfBYE9xmidGZGC8MRwfeqWnW00c7mXPTqazlK+hUIpK&#10;9y8qpFwq/j6Vlajp7PKHRt7Z6Kc1qSSCJWdiAFGcVUttUimn2qv3jisqypyj7NmsHUX7xCaXpjQM&#10;ZC2G64NVdXnkWTBbjua3PpVO5sFuydxGfQ1Lpe7yU9hRq+/z1DN0e5kkmCsSVz+datzqEdqSCMfW&#10;m2mmLbFcYGDWdrMD+aX5ZV5OPSphz0KUrGnuVahfivLe7IwAT7VbQqgICnp6VzulK73CsoKruHBr&#10;X1S7+xou08nt3opVbx9oyKtL3vZoo32jyzymSI4B61b0rT/sAbc2WYYz6VDaaqZHVCRgnBrS7A9R&#10;VUowlL2iKqymo+zOe1O4k+0lC2F9SeKs6NNJI5Ut8o7npV6exhun+7k1JBbR2ykBcVMKMlVdS5U6&#10;kfZJW1GXWox2jFWAZsU60u4b5WIT5gPyrM1aIm+DhSybeoHFJotvMZ2bDInuMZFHtKjqcj2H7OKp&#10;86epurGMc9DxWRe6C7TF0baG65qfU71oSiIeSccVHpurNNI0UvzHpzWlSdGpL2bM6UZ01zosWUIs&#10;YiuNzY4I7GsTUPMa6yxwM85rpioUbj061XktYLvJ4JxRXpc0eSnoXTq2lzlbQ5mkV0PAwcGpLnVF&#10;s5NhUu2ccdqtW8KQLtVcZ7+lYWqWkouN3O3PXtUT56NJKIock6rubVrepdqeBuAqZoyy7WHytxms&#10;rQLaTdIznC4PJov9UkWXyk+gIq/aqFPnqkOlzVORBLoJaYlXCL7nGa1IYhaWpQEM+OCOxrP0jUPP&#10;do5eT6+lXppFhILMAue5qKcYcvtKegqrm5ezZzdzMy3Eu8Etg4PvWtorSGEsSSAMmpltbe5mLkAj&#10;+dWCixIVjGzIxinToyUvaJmlStFx5LFK51kRPtVcn0FWrG9S8RsDLAdB2rn76ymNwSoY/QVr6DZt&#10;bAyPxnqDwayhOo6zi9jSUKahzrcuyW4mRlJA3DGazn0EKwbcOOar3+pyyXbJHlFFWdF1E3BkjkBY&#10;gHBq/a0qlTksR7OrTp89y08ZhtGVPvbT0rnHJEj7lLN2+tdRJKkQJchR1wTimG2tJl8xACx7g9K1&#10;rUlVSVN2CnVdNaoi08tHZhpFK4H8Qxmq8+tCGQADvzWk6h4PLBGAOK5y606Vrg8Ng8dKyrupSikg&#10;pclWV2b9rdi6iL7DnHBxT54FuodpYZIwfaq9hbta22S2NoztPWse6v5jcsY2wq8kD0rSdVUaKlUH&#10;Gj7Wd6ZfTQVDsd64+tWb1D9hMagkKp6fSjSZzcxbmB4FST38EbFSy/TNOEYez56elzGUpury9jm1&#10;RiwAB3V0sM32fT1aUZIGQTQtvbSJvRASe45xS3MX2i2aIf3SBWdKlKm20zSrU53ZmZ/bm2QkqQp7&#10;9q1LSdbhQ204PQ4rnn0ubftKNtHtW2im20/A4ZVJwaKVSbk3IKsYKKUSa9hS6XYzAbfU1RttKSKX&#10;zDjAOR71ktqE5lYjJHtW9psv2i3Ut1HOKITpVp3sE4TowsR60rSWw8r7oHIHpWFCpDLj72eK6Oe/&#10;gjYoWTJ4wSKkijjlTcIo8eopTpKpMcKrp09UJc3AsreN25Yx4z6HFZMesOJctwpPU9K0r6E3MJj9&#10;AcVjLpE5cB0dUBzkqcU6zqKcfZ7BSVOSuzdgPnqGPQ9DSXVrHegKzAFe2aiuibXT8J1C8Vgm8uEk&#10;Rw+TkZANVUrxjFIKdGVSTlB2N6001IJC3GBzUGtQyOquM7ByR6ir9rJ/oqytwD1qGXU4JCUZ0GOm&#10;5gM1UlDksZwdTnuYNlEWn3J8uDnFb1/dmwtYicM7dKekYVNyJGQ/BK81FqlobqBVwQQOKyhRnCjK&#10;zNHNTqe9sUrXWpzNhwiqTgk+la6EEqx+o96xINClDKzthQckmtDUZDDZqwyP4ePSqoSnBXqhUjCb&#10;tSJp7aC7b5gB60WtlFaOwGAcZBrnIrhhKzBpDjnoa6XzVEaTMRt2fMc0qc41ZXaFWpyjGyMjWLZ5&#10;H35yvXIqHSbZxOrbGxkHOK0/7Vtp2EZ2lenWrcaIFyg2Dt70ezU586eo3UcIezaKuq37W6BUPzHp&#10;iqlnq7M6xyjLMQOatajYtdhQgJb27VUsdKMUpMnLDmsp+29pqEPZ+zNYsq4LEBfeoJrW2vG6qT7G&#10;q+tytBboBke9ZOm3UhukBbgsB+taVKsZS9nYKVKUY+0udHbwx2owoA9/SsrWLSTcJEJbP93mtcFQ&#10;hZyFGO9RR3kM7+XkEDpzWtSFNx9mZ03NS9oUdHtnhO9jjPUGtC4uRbKWPKgZx61ISiggCorqATxh&#10;Tzng1rCPLD2ZPNzzuwt7lLxdy4TvipRTY4I7eJVUc04VpFS5DKXxsWiiipMgooooAKKKKACiiigA&#10;ooooAKKKKACiiigAooooAKKKKACiiigAooooAKKKKACiiigAooooAKKKKACiiigAooooAKKKKACi&#10;iigAooooAKKKKACiiigAooooAKKKKACiiigAooooAKKKKACiiigAooooAKKKKACiiigAooooAKKK&#10;KACiiigAooooAKKKKACiiigAooooAKKKKAClHWkpR1pjHUUZozVFBRRmjNABRRmjNABQelGaQnig&#10;obS49c474FA60PkowB5xxUoZ7B8H9WfxF4H8Z+EL9DdaZBpFzq1nG/W0nhydyt6MB0715DNF5cxr&#10;1b4Jt9s8N/EjSreJl1e80AvasB82yI75gB1O5Aa8pkRopAsh3Nz+nWho4KD/AH1Vea/IbikqQqdu&#10;cHHrUafvASvzAdSOaDqCilxRikIB1p1NA5p2apFIKKM0ZpjA9KZTz0plJiYUUUoHNIQYoxTqKdh2&#10;GZwacTwcGmOM06MYIyKATsXdC0i58QazY6bahWubudLeIPnbvdgq5xzjJHSvWLj4f/Df4cXF1aeK&#10;/FWoavqcLASaXoNnt8tv4lMknp0PpXklneSafew3EEhhljcOkinBQg5B/CvXPjFHaeNfCeifEyCF&#10;bS/1S5fTtWgI2q90kefMiHdSAMkd6uMTmr87qxhN8sZdu5U/t34OyyBD4S8RpDni4/tOLefcrTrz&#10;4a+BtdvEn8O/ECx06J0ybHXYJ43iPp5qAqT9K8jfrkUscjhgxZuDnGaXM+g/q8o/w5teup6/4f8A&#10;gboGs63b6RH8StGub67cJb29hbzz+Y5PChyMD6ngdTXkl/ZNp+rXloziXyJZIyc4ztJG4DuOD+Vd&#10;j8EtQXTvi54Umb5FTUYF3NwMMwB5/Gm/E34e634S8S6zLeaTfQ2Ul9M0F9JbOsLx+Y2CrkYIIOeD&#10;RISnONaUKkuiOJopwCuSFYMwzkA5Ix1pp4rPY6LBS4oHUU4DcpI5HTIpgMopyxu33VY/QUjKUzuB&#10;XHXI6UhCUUN8oJPAHXPar+oaDqekrC19p13ZrMu+I3EDRiRcZyuRyMHtTSb2E2k7NlCilKlQpIID&#10;fdJ7/SjFBVrCUUuKSkAUUZHrRQAUUUUCFFOzmoyeDQGCqSTgAZp7FIkprsqLlmCqeMk4pGyMh8oO&#10;5PbNepfDv4M3niiFNS1V10bS+EG4ZkkB7hTW9Om6ux34XCVcbU5KKPN7DTbjUblbW3tZrqaTgRRR&#10;7yc+1eh+HfgB4l1UJPe+TpFrkFfPfzHP/bNTwf8AeIHrXsk194R+EGjLEZINPkI/1KbZJrgeoPVS&#10;fSvOPEf7RF3PIV0mwgs4R9y5nIlk9jt/oa25I0v4jufULLcvwEebGVby/lR1Gifs7+G9PUS3s97f&#10;3J+8PPFvF+WG4/GtZ9A+HnhTK3tvo0RXnN06zOPpk5z+FfOmuePvEfia4k/tPWru4t2BAi3iOP6b&#10;E/kaxCsZPOSfZRj9TR9Ypw2Qf21hMNphsOv+3tT6lX4seAtCUrZX8EQHQWduwP4YTr+IqndftFeG&#10;YiQh1K6Pr9mX+bMK+ZdvOcCnbj6UfWZ/ynPLiTFr4Yxj6I+jD+0noK8Cy1Jvbyo//i6rXH7SekhW&#10;MOiXsjAcCSSJVJ9/b8K+fB1pGBzU/Wpk/wCsmO6Nfces6z+0Xrd0WXTtOsLCNuC0qmVlHqACoP4i&#10;uA17xjrniabdqmpS3SqcxoJf3anthOgrGPQ0wDnms51pz3PKr5njMT/GqXFUFJCztvZuMin7QKNq&#10;jv8ArTSeKxPG5xc0ZplFFwuOJpKB1px6Ubj3IZoBcIy5xuBFUrTRxbz7t44OetaODkU1s5zisHSh&#10;J3sXGpOKsiO7laGNyM8KTWLaanJJdqC3G4d/et0xiZSrdCMVTTSoopWYL9DU1Yzk/c2N6UoKLU9z&#10;Q80BGZuMDJzVQ3sEj4JQnPQkVLqKkW0+wbjgYC85rmWWVXUrG7NnlQCTWVWo6bskOjSUldnUiM4z&#10;GkaDGeOtUtS05rhA2ckVd8wQ28Uj/L8nO7jFZ39s/vSpGE6Bu1aVXDlsxQU+e6INO0t4rhXkUhQw&#10;PzDGeatazOyKAhKJ3xV4SefEhU7vTHNR3NulyuGYBh1BPIp+ytTtSdg9q5VLs5+wuSLgEM5we9dF&#10;POkMCyOQM9QTVW00hInLEgAcjNM1yJzCgRWYeoGa56anQpSU9TSbhUqWJYtStrpwjKMA8e9XAI1w&#10;UGweh71y9vC4kXAO4Edq6G4uBZWUZbBkPTPrWlKq2rsVWkk7RKeo6Y96++NsHqBSadpRs38yTJY0&#10;i63OWXcECk8n2rSilM8e78qcFSqz9olqOcp04WZla1PMhXYSq56VBpVzI1yq7sgsB+tbM9rFdqAW&#10;UsOq55qO0sI4ZCwXGOQT2qZU5Tqbh7SKp2aJLm5Fty5A9jxmoYdSgvnCuo4PA9ag1y3eRVYHcB6V&#10;naZDKLpCY3A3DkqaJ1Je09mgVOLp+0vqdHlVB8tdq9x7VlahoxuCJIpACewNW9TuvsUQKEFz2qnb&#10;a1MzKrhACcGqqyp39nUIoxml7RE+l6YLIlpGBJ71V1e4Jk2HhegJ6Vsx4Zdx+761HLawXgYttBUZ&#10;Ge9TKPPDkp6ChUanzzVzG0aR5LgIW4B61r3eoJZZDJuPY0kVnFbDKAbj+lZ+rW8rshALDPYU2p0a&#10;Nkae5VqFy21KC8OMAN/Kra5VhgEjPasDR7aRLz5kZVLDkggVp6leG0JVTyeB9aIVXCnzsU6SVT2c&#10;Sve6I88zSRtjuRVzSrBLENuILsMZ9KzLDUpXm2yNgk4weK20ZVAZzgdeeM06SpSl7RIKkqkHyM53&#10;V3lNyyFsL6npVjQDI8u1idgP51qTW1tet1Un2NPht0tjtjH4+lJUZe1dRM0lWjyWsQX2oLayYVc4&#10;7Ci01SG8+Xb8/SszVLadrhmVWYf7IzmpNJsZIW8xkdT15UislVqOvyvYfs4xp8/U2ShHBU8+1Zlx&#10;oeZjIHChuqk9adquotGERWAYnA5qLS79pZvLmcE5wMnvXRUq0asvZtGdNTpR5zRtIBawso6kGuf1&#10;IM1w2Aa6Z5I4Pmd1UDn5jioJIbW5/eIVlzyQpBrOvT517Om7GdOo1L2lil4faVg4bOwD86de6ytv&#10;JsQZPoK0YI0QYQbF9K52+s5jeu6wyMOxCmqmqlGklE3punWnqbFjqC3aHj5gPyqyEEwIPQ8H6VQ0&#10;e2a3VmdGUsOhGKo6reTLLthcAdMZqva+zp89Uj2XtKnJS2LsmhZmLhwidcE9atLbfZ4HVOu04I+l&#10;UtIvpJx5cjbiK1WkSJcSMqZ4wxxmnTUOXnp6E1HNy5DlbklZHDqSxBAOO9beliWG0Vnztx3qZrS2&#10;vCSrKSPQjirHlAwGJTkAcGop0ZQlzpjnWjOKg0Zd5rHlvhFJPtV21vftlv8AeBYDkA1hXlhcC4JW&#10;N2Geyk1saVa+RDuYFSRyDxWVKdT2rg9jSpCnyaFuSJZYQCRzxVFNIjSXc3T371mX95M90yRvsVe+&#10;a0tIuHnjKu2/A4IrSEqVapy22I9nOnT5yzdRs9q8cfygKcD14rmmUoxVgWb+VdQ1zFGfndQR1BYC&#10;mRxWlxIXQKxPXac1dSkqjtcKdV046rQS2Jj09WIIwM81mPrTrMcglF5z2rauYTPCY0+VQMYrn7nS&#10;Z1kAVWZSecKazrKpSilEdFU6jbkbkEzahArLwPSiaJbkCGQ7R0NNska1syACGAPFYNzqEy3R+bkG&#10;tJVfZwtU1FGl7Sd6Zrx6JBDIWBcgc9OtO1aItZFYum05Ap2lTSzx7nyR/On3GoQRsU3IG9CRRFwj&#10;S5+5neo6nc5mCElwB96umExtNPXeMkDg0iW6uPMVYjnrtIOKnntzc2xjPAwQCamnS9nHnjuXUqc7&#10;SZjLrbxSFiDt9a17WZbiISBTlqwpNIlMoTaxUHritvZ9ksgq/eAzisqM5qTdUdaEFFKIl5bpeAI5&#10;A29iagh06GJwVAyDnisObUpxcNySRziuhsSZLVJGBBb1rSEo153sKcJUaYX6M8BVAWJGOOay9Osp&#10;o7lSysBuHUVth1BIyM/WlAPB/WtZ0lNpmcKrhCwOnOaKcTxTa3ZiFFFFIyCiiigAooooAKKKKACi&#10;iigAooooAKKKKACiiigAooooAKKKKACiiigAooooAKKKKACiiigAooooAKKKKACiiigAooooAKKK&#10;KACiiigAooooAKKKKACiiigAooooAKKKKACiiigAooooAKKKKACiiigAooooAKKKKACiiigAoooo&#10;AKKKKACiiigAooooAKKKKACiiigAooooAKKKKACiiigAooooAKKKXFACUUuKAOaYwxSU89KZQAUo&#10;OCOM+1JSqcMD6UjX0NjwZ4t1bwH4httX02RBdwHb+8GUZD1Vh3GOCK9OvZfhv8WPKuWuE+HniCb/&#10;AFkXlNJp0j93JAJjJPfoK8bd92TTAOQMmtYy01OerQUvevyy8j1OX4J2csoSx+JPhGdgfkL3zRkn&#10;tg7KyPFfwZ8XeErL7Zdac17pWC41TTmW5t2xzkuhBA/3hXCMGU/K23/e6fjXcfDvx54x8N63ZW/h&#10;a/uHuLiRY1051aWOVj0HljOR6+1F4mTWIpq/Opeqt+RxPXbngsNy+49RRXqn7Rem6ZpfjmEadbWt&#10;hfXVlbz6jY2ciyR212wKyKmOgIAO3sTXljAou5gVX1PSolHk2OihUjUpqpYQ9KbilJAAJOAehNAO&#10;5Nw5XOMjpmg1sxtKOtBGKMVJiKTxTaKKYxR1p1NA5px6U0NBmg9KYDzTyQBknAoGNA5pw60AEkAD&#10;JOcY9uT+VCnBBA3H0HenYVrIUq3zYGSBnFesfFGJ9I+D3w00m5zDeKLu8kh6HypJAYXYdieRXMfC&#10;nwQfGvjzT9Nui8WnxSm7v5sfLHaphmZj0AwDyeKd8XfGjeO/iDq2puFgtlxb2lqp+SKBBtRR75Ga&#10;qXuxSRzVX7SvCK+yub9Di80ZplKOoqLnSmPBKnglfcda7Twp8YvGXhMxW1hrky2RYKYLlRcRkehR&#10;+APpzXFlu+Ka2GUk5HHY7T+falzMmpTVXSpBHqH7QdtA/jLTdStbSC0GraPbajNDbgKgkdCXY4+6&#10;SR0ry5sPggjj0r2yG20340fDvQ4rnWdN0zxh4dT7Cp1K8S2iubEndFiQkAuvIOORVK3+Ffgbw28M&#10;vib4m2AmLAtZ6JC16456eb0zVyip6nFTr06UPZu7lHTZnkMfzORhsry20ZKj1xWv4W8Ga3401VtP&#10;0CwudUnC+YVgQ7kGcbjjoM9zxXq2u/AvSPE0ena14P1u1j8Jzwhp7jWryOB7Jw2H3rnJBHOBziq2&#10;seKPC3ws8O6j4e8IXLeINe1OB7bUfEAkaOGFN33IBxuyO9FkX9aTilh1efZrRFMfs+39jqFsvivx&#10;R4f0G14aWKbUka5Re/yBWy2M4BIzXcaJ+y34Z8V6pcf2B8QYr60EQmtjbQJIyY6lwpGOemRXzk1w&#10;JZwzyTSS55kkXJ/BiePrVzQdf1Pw1M02j6tdabOyiEvASrYBzknofwqrw7EV6GKqw92vy/8AbqPR&#10;PBnwPvrvWdV/4SG6m8P+GdDaQ3WqSwt8zDJURkj5847ZxmvTtf8Aizo3jvxz4i8Halr1vN4V1e0j&#10;g0vVZLRfLsLvy0w4LYKgbcbugNeEeJ/ih4u8Z2i2Ot63eX9tkMInuP3Z29CQvU+xrAt5YRc25lOy&#10;ON1LupwQoPJyOabm1/DJnhJ1mp4nVpdOnn6s2/G/gPW/h1q82n6pZtbvKT5b7SYrhB/y0Ruh45OK&#10;5qvev2l7fVdUl0NdH0+W68B21oDpN3Zs86SA4MjzORkPnPHoK8HaJ1DFlKgdcipkdeHqOpRUqj1G&#10;E0mM0gI9acSPWotc6thuwCinBGIyFJHTpTeoz2zjPvUiuFFA5GRyOlL/ABY7ggEehpma3EC0p/du&#10;d3G3BIPanEhN27jH3ge1e0fA74YtcmHxNqcW+zBxYQyplnYH7zL3ANb06ftXY9LAYGpmFf2dPYs/&#10;Cb4MiBI9Y18CScYks9Kl4XaeRJIT+YB61o/FL45Jo1zPpHhyVLrU0Ty2vQoWODjG1R0yPWqHxo+L&#10;bQSz+HdDn2BR5d7eRjJcMMFFI6Y/SvCkBRJFaQjc27d95m9ia6JVPZL2VHfqfT47H0stj9TwKs18&#10;Uu5PfX02o3b3NxNJNNIcyStksW9OeMfSoCM96QHJwOfpQFJ7HI61wHxU5Ocueow2+9KBzQBzTqEQ&#10;FGaDTQOaYDqKM0HpTGGaQnim0VNygoopR1oMgxRinUHpTsVYaOtOpoHNOoQIKMZoopjI2OHAHrUh&#10;468VGfvA+9ScMCT+VSJCjK4bGcc89KRIwHLlYxu75FVrtZW2FCdoPIFTgb41H8Xp3qDR7DbmH7VD&#10;LH/skD8q546ZcGQIUfYD12mt+S4W2PzsE/3jipFkE0e9SGU9COlZVKSrO5rTquCIGH2TT8rwyrn6&#10;Yrn3v5xL5mSc10pUOuCNy9/pWb/YOZml3gJ1C5rKvTnKP7s1o1IRb9oXtPmM9upcHimS6pBvMbso&#10;x0BOM1IYxDaMqEZ2npXMXKsszblLHscUValSkopDp0lVm2zq4oYHj3omSe47VBfWv22IxjqBxUek&#10;s4tck5xziq0mt+TM2EO3OCa09pBU9TKNOftLoowaROLjDk7Qe/eti8Y2tjhD8wU9O1S2d4t2m7bz&#10;UrQCX74+U8EetRTpckeddSqlW7/eHJxXVxDOJC/U9K6mGdfsokYgZHc1UXQ447ku5BQ9F9KsXqr9&#10;keNF5CnBH0ow8JUm3PUqrOFSUUQNqEMkgjYqBnAyRVuMRoAVXr0IrlnR1O1lZnPAOO9dFbS/Z9PX&#10;zBlscZooVXKTbCpSUYWQmpWZuosgEtjgVm2+lOkqO4ICsCQRUsmsMJAFOeea07VzdRliD0oXsa1S&#10;4WnRhYraw7xWi7MqpHNYMN1iZCJHJDA4/GupnRLpBG7AY7E1Uj0aLezBenOcUVqM6kk6bNIVIwja&#10;xaSRY7VZpCFB/vcVAdYt5XEeAB0BzTtQQvZeWoztU9K50QMXwAQ2fSlVnUgyKVOE1c6qMptBC9eh&#10;qtqWnG9Ubfv+3Y1JG5s9OBcZYDIOKyDrU0cpO1tp6HHFXUqU1C1UVOE+e6JLLRHt5S0r5K881PrU&#10;zxRRgA4PGfSrsT+fbo5PLU26jW5UI5AC+pqvZJU/3b0F7W871DAsrp1uRhsjcOhro5pxBAkp57kV&#10;BHplvABIgDHrgc03V4nntf3QIwp4ArOEJ0aUkhznCpJIkj1WG4dVCgFjirDnaCB34rlraCYSLjOQ&#10;R2rorqf7FYoTgykcZ9aKVW6uxVaVnZFbUdM+1hSPvevpTNO0g2ku+TqDkGqy6xdFwDt255x6VtRz&#10;GW2DkdKKSo1Ze1Q5upThysyPEExDJgErnmqWkvIbtCrYTcMj1Ga3rgWt2qqzJu7gkZpltYxQMxUA&#10;DsazlRlKp7S5XtowhaxLdaglsMsuPTPeoLfW47hwmzknH0qDXLV5YkKncAe1Z2mWUy3KsVbAYHOP&#10;ernOpGpZChTpunzs6cc9Bu9hWZqGhG5bzUcKepXPNTaldmyiXYfmbjis2z1KaS4Ac4BPOaurUpt+&#10;zqCpwml7SmaOl2C2THdyzcZ9KzdaMjXABb5VOc1uxkbd55A5qCRLe9JBKk45GRUVKSlH2cNBU6rU&#10;ucytAaQ3JyflJ5961L7U0tMhRz2Hepbe2iteFAzjNZeq27TShlUnnqBmnyTow0HenWqXZYstWFy4&#10;UjBJx9K0igH4/rWDo2nypcFnDLzn5hirWs3rw7Uj+8eAR61pCr7Onz1dxTpe0qclLYbdaF58xcOF&#10;B6rnnFXLOyW0iYKRnHFZul30rTbJDuZjith2EOC/ygf3uKdCVKT9pYVSU4v2bOa1NZRcknOK0dAL&#10;BjlTg+1XmW0vWGHRm9AwqaNEtflUYP8AKs4Yd+1dRM1nWi6Xs2inf6uLeQoqkt6DrT7DUxdAgjB7&#10;j0rO1XT5vOMqhmz6DNWdEsXiYSSZGTyDShOo63I9iJQp+yVjVIyM9j3rOn0WNpC+Rlqrazfyef5U&#10;Z8tc4GeKTR753l8uVtxzge9VUqRlU9mNU506fOjXigFvbbFIzjFcvdh0u5N6EluA2K6aa4WA7nIU&#10;Dkg8UxWtNQUsArEc8HNRWpqS9ncVGq6b57FfRYn8oknIxzTbvWzHKYghwvoKvRQ7P9WdorH1DS5f&#10;PMiBnz12jNOqqlKkuUUXTqzvI1LDUFu1IAyfbtVkxB1OaoaNam1DMylSw5yMVFqWptbPhea0VTkh&#10;z1TNx56nJTJJNFj8xnBGWq7DH5cQToFqvp1wbiPc3H1q0cHitacYW56ZNWU2+RmTcWlxJdB0J2hs&#10;n6VorG4Rcnp2p4BUjAJp/Y0QhaTInO8UMoooqjEKKKKACiiigAooooAKKKKACiiigAooooAKKKKA&#10;CiiigAooooAKKKKACiiigAooooAKKKKACiiigAooooAKKKKACiiigAooooAKKKKACiiigAooooAK&#10;KKKACiiigAooooAKKKKACiiigAooooAKKKKACiiigAooooAKKKKACiiigAooooAKKKKACiiigAoo&#10;ooAKKKKACiiigAooooAKKKKACiiigAooooAUdadTR1p1UikFFFFMYHpTcU6g9KQDKKKKkoKM45oo&#10;5FAx0UjLKjYJIYHGM17z4Kgl+GvwRHjLQLFb7XNTMtnNqmzzTpMIygAA6MwJ5PQV4HvIOfm47rwf&#10;wrqPBHxG134caubvQb54TIuJlchoZF7o0bcHI44pxOXEwlVgow6dO5kxWl94g1XyI0udQ1C6l+SH&#10;G95GY8sT2PPANekxfs2eJbK1hmv77w94cEg3rHqepxxzN9Uzx+Iqe4/aA/s6zuJvC/hfRfCutXil&#10;L3WdPjYTSFhg+UDzED3IH0ryi8vZ9Rvpbye9nupZm3TXEzMZd3sSckfhV3Jj7et7qtT9fePVI/2c&#10;tY1Av/YfiTw3r9+qlms9N1BfMHsBj5j7DrXlt9p95pl7dW91ELW5t38uWGVCTn296ZZ3s1ndJdwz&#10;NbTxOCkys+8EHg/LXqK/Hb+3vsi+L/CGg+KbmFBDFf3EDR3DJ02s8fJ/4EM07wJ/f0FaXv8ApZHl&#10;B7luPrSE8V7Hr/hLw38RfCl14l8G2cOl32mwvLqvh8XDMUiX/l4iY/eRe4/CvHioHOaLI0p1VV3Q&#10;zFAHNOzRmosbWCkJ4pT0ph4BoYCYp0bMArr0zkMThePekVtmSRnHJHSvRPht8ObLxNbXniHxFrK6&#10;H4e0eRY7u+jiLTvIeUiiXoWOODQhznClBTnuz0TxJe+FPBXw18F6dq3gpNb0zUNLS5bVLeUW1yl5&#10;vJcK4yTgdiPrXExav8ILgq1z4f8AFFvg5xFfwyfqVB/KqfxM+IejeINB0fw34Z0p9K8PaQXe0huZ&#10;DLO7Pw8jyep67e1eeByFxtX645rWR52Hw3uc7clq+tv8z1PWvjLZad4TvfDvgvw3b+GrC+UR3d20&#10;nnXk6g8Av2B7gV5W8jNIVXDEjczvTcnPQ0g5NRzHbClGC5uotKOtJRWYx+aAdpzgHHOD0po604jI&#10;qi0IziRxljFz0jpWJQjaBIezPjj86YEwc044IxQUIrbIiI2ZoyfmidcAH1GDTdxpfu8DpRSIYUoH&#10;NAHNOzQgSFX7w+tJGQshJAYehHBo60VRodh4M+K3iXwEY00zWJzZx5BsLgmW3dT1UoeCpHBHpXUP&#10;+0PqVxPtufCng65DfMWl0dP6GvJj0NNUEnJ7c81XMc0sPRlLnaPX08X/AAy8dAx6/wCHbvwhfHg6&#10;joXzw5/vGF+MDrhTzS/8KCfX183wd4t0TxFZycBJbmO1uUB/vJKQB+FeRBzng4PrnFG9VDBU5x8x&#10;JYkj2JxS5jJUZ0/4NTl/8m/M9bg/Zym0+4SXxT4p0PwxE5EKI16ly7k8Z2Rk8VcX9n2Pws1zrXjj&#10;xBa6b4egdViuNOkWefUFP3RCo+6COp7Z5rxhRIwGRvj7DzFyPzNDuH4k8xdv3QDu598nH5U7wK5M&#10;Q/iraeiPYB8TPh1Zytp1r8N47jRwDG9xd3OL6YHguJB8q8dqfN8GPDvi1Y7nwX420r7JP93Ttcm+&#10;zXMDHrHl8b/QEda8dVsjBJAPcDJFIE3ghZ5DH0ZiSuM+1Lni9EH1dw/hTt66nsGjfs4eLLLX7A63&#10;aQx6NuLyXMV2k8b7edvyk4JHrXbfF7xtb+APDcWlacPI1K6i2RopwIoCPmYehIyRV74Y6LD4H8Af&#10;2hqcslrNcxi8upncFYUHQgMeOBXL6W/hP9oK7g0aSxfw54wMcq2d9A+63u8EsiSIeVOOCegzXc37&#10;Cn7vxH3c6v8Aq9lsZYjWrU1bXSL2+48JaF55JNpluLh3JkyCWyOo45zXaeGfgZ468T232m08O3K2&#10;j/6ua6RIUb/gUmP0rsvBmmL8EfBd14v1NR/wkuqwvbaFBKMSRckS3W0jPGPlbHUV5n4m+IXiXxfM&#10;8mra7e6luzhZZWAX6DgfpXCfBKpWr8zpax/mZ2c37M3xEETNb6RaXToCzRW1/BLJx2CKxYn2AzXn&#10;+q6Fq+i3D2uo2U+nyoSrK8LDJ9ORVSzv5dMdJraa4iuFIYSJKQVI7ggda9E0j9oHxRBanTddNt4w&#10;00yIWs9eDXCIAekbFhtOO/OKd4lqWKpP3bSXoeZ5AfYfvddvelKkdiK9ju/A/gr4rxrN4J1SPQdW&#10;cZm8N6zcGPzJPS3lHykE8BSfSvJdY0K98Nanf6VqNuYtQs32ywTZJj59aOU2pVY1nype/wBUVNw9&#10;aCQByetXdB0HUfEmoQ2OmWNzf3s3McNrEZJGHqAPT16V2N18BPiFZ2cl1P4U1BYUQuTEBJJgDPzI&#10;GJH5VInONN8rdjgB1pSeKtXGj39pMYZ7K5hlBwY5ImVh+BFV5baWDPmRPHj+8pFLVFc8XsyPrQ58&#10;sfP8v+9xSoBKQB8wPXAzXa6N8HfHHiLSxfab4ZvptLZdwuzEI4yvqCev4UrMzcox+J2OJBBOAcnr&#10;ilA5qe8tLq0v5bO8i+y3VuSrRuhZjjqOOlRHpTsaJXs0HWiljBPABJpkjrGDvYLgc7jjFFx7uw7N&#10;GabtJUNg7TyDjikpXEPzSE8U2incNQpR1pKKkQ4nikBwQR1pKKdw3Kd9YG83Zccj1qWygaCIR7vl&#10;FTYoHWoVJKXOjVzvHkMvU9Sezk2rVnS7z7YuTz6gUl5pq3JLEjNWLGwS0UbSNzcdelc0YVlVbex0&#10;ylB0UluSy3MMIIfA9jUCi1nIbaCPasfVfNa6ZSdqjuak0USNLtcnYD19aXtXKpyDVFxp89zcCI3E&#10;Q2g8VztxpkxLja3L+la15qS2bYUc0WeqJecEDd6UVI06svZsKTnTjzobpVq1snzHAHODWdfahPJc&#10;yCJtqpk1vBeRkcZ71n3eiB5jIsgUHqM9qK9OfL7OnsFKpByvUHaRO8yZky/v1qxcX9vESrsq+oJp&#10;1nbLaRMFPbtXPanlrolgcZpzlOjSSQQjCpM340tpwH2cdj2qSRVmjeML/CQDWZoKyBm8w7k/hFS3&#10;2rfZ5CiKS3oOtXzxjT52Q6cnU5EZ7aROs5+R8Hvg1tQQPbWhAbkDpUVhqH2vgn5vTvV5sKBu+UH1&#10;pUqUVH2i6jqVJuXIcxPdyidvm5HatrSJZJYdzHIx0qObSEMhcEHd6VYghNtC6rwSpANTCnVUrtml&#10;SpBxsJcanBC21mUexNOSOCRVdEzu4zXOXqlJ2MiMx7cVraKsiR5dsqei+lKNd1KnI0TUpKnDnRp3&#10;EP2i3aLpwQDXPyaLcNMFydgPXHFWb/Vmhm2IckHoKuabe/a0bkFgOlKcqOIqcjQU3UpR5yRlFpp5&#10;Tlm2nlecVzT3ZEzYdz9c11LBT8rkKG45qg+jR+aW6j2p1qMprkpsdKpGKvURY02bzLUFu1Nm1aKJ&#10;9hI5OMZqcokVo0aD5ipHHauamikSZg0bMx4Bweta1ZToqNhU6cKsmzqIlgZN6Jye/pUd7afbIgD8&#10;uOhPrUOnRyLa/McHHQ1RutYcSGMche1KU4KnzPqZxhPn90bFociTbmb5f51p37G204iM5YKen0pb&#10;G4+1wqT1qSdEIKuygHjk4pwpwUX7PYU6k3Je03OWjlkEivnJJGRXTW0gNqHfgAZOajGlQjBC8dj2&#10;p93DttWVPmJU8D6VhShOCujSpOFR2IW1qBnCMo2etWYykih48KvUe9cy8D79u1t3pjmuhh/cabk/&#10;KyqTg/Sro1XKTbHUpqMUkSX1iLuHOQGxxWZa6NJDMHc/KDn60x9YkHIB29zjiteznF1ArZBI560Q&#10;lSrTujSSnTgVtXkeO3XygQAOQKw7eeRJtwOSTyBXSymOTKu6jPBBNQw6XCrM4Hbg0pUnOpe5FOpF&#10;R1RM0yxLHKxABTkE1Sh1iOWZkKbVPAY9Kl1WItbKifMcduaxIrGVpAAG6+lFWdSL0ClGnJXZ08Rz&#10;tPXPT3qrfad9qJAOGIwD6U9pPsdkoIywHB9KyBqk/n8k7fWtKlWnGKVQyhTnzXpsvafohtJN8kgJ&#10;HIJPema28i7OcoeM9qvwyefApPSmXCw3IEbyJ8vbcKJxhKFoaBCo3O9QwrB2Fwu3uwANdBcXSWMK&#10;tIQzN70xLGGIblA45zUGs27XECFAWPsM1EYTo07RL54VKg6PWUuXEbJtGcZNW1OCNvIz1Fc9b2cy&#10;yLlW4IyMVralMbKzQg4ZhRQqSUb1h1KSTtES905bpwSwB7c0thpi2jksMt2b3rIgv5XlQsSBuGc1&#10;0ccgkhDbhj+9nitKcqVaTkKo504qJh62ZVk5ztJ/OotFSX7UmMhNwyPUZrZaW2uSY3ZHI4B3CpII&#10;IofuAcdx2rnVFzn7RMPbKMPZ2G39+LMEBSCRxVa01cTMqFcEkCm6zayTbWU7ueo5qppunyC5VnyA&#10;GByRWk51FU9mhwhTlTub4IHPUCqtxZR3J3FD+VPvHNrEx6DBwfWqGmaobmYxseOmK3lUhf2dQ54U&#10;5pe0RpxxJBCqoufpSMDz2zUn3SAOhpHOTVcvITzc+42NGHVh+dPPSmjrTq0RmhuKSnnpTKQgooop&#10;CCiiigAooooAKKKKACiiigAooooAKKKKACiiigAooooAKKKKACiiigAooooAKKKKACiiigAooooA&#10;KKKKACiiigAooooAKKKKACiiigAooooAKKKKACiiigAooooAKKKKACiiigAooooAKKKKACiiigAo&#10;oooAKKKKACiiigAooooAKKKKACiiigAooooAKKKKACiiigAooooAKKKKACiiigAooooAUdadmmUo&#10;600NDqKKKooKD0ooPSgBlFFFQSKOtOPSmgc06qRoNxmk8vFPoosA3FAHNOoosRYKQ7sHb97t9aWl&#10;UbmCggEnGfSh7DPWPAcqaJ8D/iDqlu2Lq7uINJVlPKxON7j8cV5J/Bz616r4VX7T+zh41ijUmW21&#10;eznkwOQnllQx9ATxn14rypRmLc3AzxmtJaqPoctCK5qvfm/RCUoHNAHNOrJI6ApVAJG7he59qRfm&#10;IA5zxxU1vazXNxFBBE80spwkcalmb6AdaobdldnT/Dj4dX/xF1n7Clyumabaxm7vtUkHyW0K87mJ&#10;4HAOM9a3/iZ4/wBIl0RPBPg6we38J2dx55nm4mvbhflMr+g6kCtvx2l18LfhD4b8HGNrTVddZ9a1&#10;OHaVlRMYijY8EYxkqa8aDkAnIbcMGj4dDmpr61L2z+FfCu/dsjA5p1FFCOoQ9DUY61IehpgBz0qg&#10;FoopQOazJADmnUUVRQHpTKcTxSDrSYmGKAOadRRYsD0puKdRQAqcA0lFITxTJFzSE02lHWlcVxOR&#10;SbjTyeKbSEKDg08fNyaYBzTgMnA600NK4jZ2nHXHFdN4D8MDxZ4u0jTMN5DymWdgMgxrzn6Hpmub&#10;Qb8lRuA647V79+zz4RFroN3rs4Imu3MNq7DASNTg8+mePrW2Hhzzue5lODeLxsacto6s0vj/AOJ0&#10;0fwoulxbQ2p7Y2RTzHEvzOMdgXAUfWvn7w94h1DwzrFpqmk3Js9Ss5vOhnU8rn0z6V0vxg8WDxj4&#10;zu2hcfZLZhbxBTkHyx85H1bmuMKLtzkZ9KVed5mud4xYzFSUvgXu/cbPizxrq/jnU/t2s3k17NsC&#10;hpMAbQeAqj7uDzjvWJS49xSHpWPMfOw5YRUKashCeKQDJAoxRyO1BqanhnxE/hrxHpOsQQB5LCZJ&#10;zHIuVfYwbaR3BxivbvHngzwJ4p8SXXjG88fWUGiX0a3p06Em51JZWTLRBDwoDDoTxxXz+OVI6cUr&#10;uXRVJ4XnirjI5q+H9pOM4T5ZW1setal8WdF8FeF7jQ/h5BfWk143+m+Ib8IL24XpsQJnyk9e9ed2&#10;HjDW9K1FdRs9VvbW8DB2uIZ3V2wc8kZJ/KsXHOeafnHenzFwoUYRva8ut9T0+L9pf4lRwCM+I/tM&#10;a/cM9vG7qexy65NTW/7TXjwMDe3+m6hFn54rrTIX3r3U/IOo4615VSE8Gjmn3Mvq1B70z2Gw/aRu&#10;bKaUt4Q8NG3uQY7lLawELTRnhlJGcZBIyK5rxd8ZfFfizxQmuR6jNpQtXRrWztLhkgtUUjYqJ0JB&#10;APP41wGKVXdSCrFWHQ9gaV59xxw1BSfLHTz1Pb/i1pUHxC8G6R8QtPhszeyxLH4g+wOAYp84jMid&#10;QW79q8VVCTnBPf610/gH4iav8Orqc6W9vc2twDBdWV/F5kFyuOSyn9K7y51j4Z/Ei0t5tStYPh1r&#10;cYInn0uy+0Wdwvf91nKsfXpR8RzwU8L7j1j0t2PGlLSOSqsFVgrED7v1rvfCnwV8ZeMLb7TaaPNB&#10;YsPlurpxbxyfRnAB/OujsfF3w++F9mZvDNkPGHickrHqWsWgjtbJfVYQcSHvzXB+L/iR4i8cXi3m&#10;r6rcXZQ4S2LskcY/2FXCqPYc0+U2dWvVVqEeRd3uVPFPhDVfBmtvpms2F3YXwAKpcZIdT0K+oPYj&#10;isZSkjFY2DsOCAcnNe0fDT4oxeJlXwN46uY9T8PXsTW1vd3SDzNMlIxGySdWXcQTzgVyvjL4I+Mv&#10;BIVbnSZLu2km8qC+tZPOhkVziPBTOOo57UuVChiOWXJV0kvufmefZX16Ej8e4oJGCa9V1v8AZp8d&#10;6CH+y6XHrscUgilj0m4W6eGTbuO9R8ynHrispfgR8RJ8Y8G6smeAslqyA+2S3FRZlwr0Ja+0/E8+&#10;zwCeM0uccV3mqfAj4h6JbNcXfhXU44QCxESCQKO+drGuEeNo5XjdSskZw6EYKn3Hag1Uo1HoxKKD&#10;8pweD70UjQMZpjyCJSewGafg0eUHB3dPeh3toNWvqVLPUFupXT06Vb5BB5Huajis4rZ2ZAMtSag7&#10;rbnYCTg9O1ZqUo0/3mo3yyn+7HPbQz5Drub19KWC3jgZQq9+tYumzTvcgM/8QyM1vE4BrGjOM9bG&#10;k4ShpcydZtXeTKKWPbaM0zSNMeF/MfKknkHitNJo5WIDqWHUA80/OK09gpT9oi/auMPZsp6xeG3U&#10;KpGTwKr6RqLTyGKUEk8AkVc1DThdovOCehNR6fpf2RmLMCRyDS5avtNylKl7O1i47i3OX+VR1zxU&#10;TfY748bS3sRVLW3ljVW5KZ/Os/S3eW8QqCq7hke2ampXaqez6BTpcsXUR0cUK2/CL+IHSsTUrCUX&#10;PmIC5J/hGa1Lu9+yKSTxjgHv7VXt9ajncKU2knHPaitKnKPswpOaXOGjWRibe6lSezDFQ6teyGUx&#10;A7R0BrZAPB7HoapXmmrdseQGqpwn7JU6TFGfNO7KGkXzmbypDuycA1qzXAt2y5AUcnNVtP01LWX5&#10;+W7H0qnrIdZO7L7d6zUp0ofvNRuMKlQ0g1pfAldrN7HNSRxpGpULjPf0rA0je92m1Sq7hnI961dR&#10;vDa5/l61pSqRcfaMVWEk/ZoztQ0mTzzJHlyf7ozV3RtOaAFmbazDoeKbZ6r57BdvJOK0uhB7VFKn&#10;CUvaIVWpUjH2bOd1O7mW6aMNgDoauaDdyys0chLds1bvNJSf95wSeuKfaaeLTaUPJ9O1TCnVVVtv&#10;QqVSDpJWHz3EcDcuvHUZ5ohkt74EqoLDnjtWNqsUguGbkqOfrTtAima4JwypnkEYyKU67lU5HsCp&#10;KNPnubezahAPbFYt3pD+aXXJ3ccVfv8AU1t3KKuT0xUOnap9rd0ZeQK0qKnVl7NkUo1KUfaIn0+z&#10;aCFssBgd6xLy6lmunj3cDvXTRkLyw47iqNxo0c8plUhQe2airSko+zpsqlWhGXPU3YuiXDtEyyZY&#10;AcGpp9ThiJGRkds0+2tVtomCnPFc/qUTm4YhWHviicp0aKSHGMKkzdiMFxiRUy59O1TNAJkKdmGK&#10;zNCjlGSQSBT7/Wfs7lEUlvQVpGtGNLnaM/ZylU5EU5NBna4IBKxrz9RWpHbm1tSE6gVFp2pNecE8&#10;jqPStEgEfMcKeMmppU4OPPTLq1J83IzkLu6lE7cnNb2myyS2oLNjiiTRoppi+QfTHernlxwWxjQD&#10;dgj6VnToyUrmlapFxSKj6rHauFdQ59qtRSRXKeZEmCe1cve2832k8NjPpW5pMciW7E54GaqlXdSf&#10;K9jOpSVOCkmXLy38+2Kj7xBFZC6LIrAs2RmnXerSRy7VBJHYVb0+8N2DzkjqPSjmo1qnK+g0p06e&#10;hJdbrawITkhSeO1c3NPIGV9/JPTNdU4UoQxG0jkmoP7Kt5Pm+Ugc8Uq9GVR/u2FKtGmvfQtkXNkH&#10;c/KBn61Eddi3GMptA7kVZmi3W5SMhQBwM1zc1nKbgjnninXlOly2CjGE+a500LpLGHUZ3dx2pl/a&#10;C+hZc8qDiorCNrS13OcbRkqazLnV5DMxQ7VHJ+lXKtBQtVIjRlKd6ZNDojRlWdvlByR61d1JSlkf&#10;J6KpOBT7K4N3bA9TSu6bWRmAyMEE1UacFS/d6CnKfMrnNxTMrqyjLE9BXSQyCOy8xvTJHtTI9Nt0&#10;KyKAxzkgc07UoTLAVj+UFSMfhUUKUqcboupOFRpMrrriOyxmMhSQAxHFaMLq65VTj1FcsllM0qow&#10;YYPGR1rordGtLTcx+6MkfSlRnOUm2FaEIxSRZmhF4m0/Nt7VXt9NhtXLgAMe1ZDa1L9oLR5VRyRW&#10;5DL51skueWrSFSlXnexnKE6MLDz0plPZSOCCDjNMroZzMUdadmmUUXFccTxTaKKACiiikIKKKKAC&#10;iiigAooooAKKKKACiiigAooooAKKKKACiiigAooooAKKKKACiiigAooooAKKKKACiiigAooooAKK&#10;KKACiiigAooooAKKKKACiiigAooooAKKKKACiiigAooooAKKKKACiiigAooooAKKKKACiiigAooo&#10;oAKKKKACiiigAooooAKKKKACiiigAooooAKKKKACiiigAooooAKKKKACiiigApR1pKKAH5ozTKKq&#10;47j80HpTR1p1AxuKAOadRRYLBRRRTGFFFFABRmg9KZSYmOJ4oQZdQW2ZP3vT3ptFLcN2df8AD74l&#10;ap8ONWN5p0dveWF1H5N1pt6m+K6jB4Vx2rs/Efgfwr4+8O3/AIs8COljc6fC1zqfhu7nXdapj55Y&#10;Xz86e3uBXkAkCxgEcg5zXqP7PTR3eo+KNKE1vBNq2h3Vjb/aJVjV5mK+Wm5iBknFXF39w48VHkg6&#10;9LSSa+a8/keYCJyoIRsHvimE4YqeG9O9aniHw3f+EdbutL1mxls9ShYlonUkleuV/DvT/CPg/UvG&#10;mu2+iaQjSXkrhvNwfkUcsSR0AHJPYCp1OttOPPJ6dzGBCkfNtU/xZxj3zX0zouna/oPwo8P6j8Md&#10;Ftbm7ntnfVdXtbeOfUIZ84EYRssv1ArhJ/g54Th1C6sZfinokd9aqBLDc28qRq38SiTGGI9AcmtL&#10;wz8MNNvLy8XwH8RxdeKYQZxam0ltfMIYcJKW2sD6HrVRjLueZiKtOuko307p2+Z4/r1/qus6zc3G&#10;sz3M2oK5E/2l/wB4GzzknoP9mqnyqvXmvUf2lzbH4oGRI7ZLy4sbaTUFgIdBd+X+82leOo/OvLNo&#10;HcUP4z0qM1UpwaXLoFFFFIsKD0ooPSgBo607NMpR1qUSh1B6UUVRQ3FAHNOopWFYKKKKYwooooAD&#10;0puKdRSENxRinUUWCw3FAHNOoosFgo57cGkyB3pWX52jY7GH3geCue5p76FJXNjwr4bm8Ua/a6Tb&#10;7laVx5hUchc/MfwGSfSvpD4j67B8NfAXk2SiO4aL7FYxD+JQhBcDudpJPuBWH8D/AAKvhzR5te1C&#10;Mpd6hHlfNG0wRLyp56bj19q8p+LvjMeNPFcsltI/9mWg8i1T/ZHVvqT19q64/uKd+59xTj/Y+XOp&#10;P+JW0XocS4JIycybjIz+pPWiiiuQ+IlLnCjNB6U0daRA6ijNGaYwPSmgc07NFIoD0poHNOopjCgq&#10;MUUHpQAylA5oHWnVKEFBGRiig9KokZtCEY5px5BpAOadmkhIYqbgVOBnj5hkfiK67wl8UvEngZJ/&#10;7I1i6slnGHRW3oQOwQ5xXJk5BpuDQKcIVUo1Fc3G8aeIG1G7vxrl5/aF25e6mhlaLzGPfqB044pj&#10;eN/Ec5KSa5qewdf9NkP82xWNt96NuO9VzSD2dJ/ZX3HQaL4/8R+HrkXGn63qFrLkHfFeOGY/7QPy&#10;n6HivVbTWLz9oPwD4htdSgttU8Z6SRqen3NpEsVzcRkYlj2KP3m1RngE14WuQ4bO3BznFXtK1PUd&#10;Ku4L2wu57S+t8+VcWjFCw9MijmuZVaMZa0/dkiUeFdaW2nnfSL9oYSyyzfZn2xsOoY4wCO+ayxng&#10;9ia+hvg/8W/Fvj34l6bYa/q11f6OLe8S4hbCIyiFmZXGOckYz718/wBwyyTyvJGyCRt6Ko4TDEYP&#10;pTsh0p1JycKyS9BlHWijBxnHFRdGz03F2Ad6Qdex9jQ/7vhvlJG4Z44PQ0GJ1wSjAe4ot0DYYsPk&#10;uWCR/N6dqc4JRgOuKcAWBIGQOpFJWXLy6GnM9zMttPeG5Mnqav7c44qSlU4YE9BVRjyClJz3IVnE&#10;j+XkfL71IcEEZpPLjWQuF5anbR2Iz2zV7CI7iBbqMKxGF6U1LGG1TcgBY+lVftF59q2FB5eeWA4x&#10;V0HDZxmoXLPoay5oQtcz9bhM0KbAWI9Oay9PsZfPVmDAZHUYrekvYN20soPcE1MpjKkAckcVyyoR&#10;nUua+1cKditqd01rbxhevasiDUp2nJOcZrburT7ZFtb5cDgms+DRGil3s3yg5xnrSrRqSkvZjpun&#10;GP7w1Y3H2dZSR71Xea3u32Myg9hkc0amMWYERxgcqK57e3mKRwwOR9aVWq4uw6VJSVzqEtYbZCUx&#10;vIxx2rO1WwknUMMsfbmrcE4trRXmHLDqe1U/7bAlwQAnY9q0nKmoWZnBVFO6Kel2Eq3K5DcMM5Fa&#10;GsXL20e1c5xxV+CRDD5qDJI6ioru0W+QEsA316UlStC1Ir2vNUvIxrHU5nkVWJxkZrdWXy13NwvX&#10;J6VQtdEEU28sMA5+tP12ORIU2HC9x7VNPno0Ze0CahVqe5oSPJbXbBQ6FjxgMKsQpHbAqo+Y9K5a&#10;ydjcDGd2eK6SScWdsHk5YjvTo1Y1VdoKsOV2Rm6tYSSSeZHl29F5p2kaa9vIJHypzkg8U+DVgZvm&#10;G0McZNaIIdd2foacKcJT9oglOpCHs2ZOrzzLKAjFQTjmo9J1CRp/JlPU7RWpeaeLxAMgN2qCx0cW&#10;0+52BIOQc1i4Vfbj56Sp2sXZZVtRufAUc88VEl1aXx6K3sDVLXt67edy55x3rM04ubtSgKqGGRj3&#10;q6lRqp7McKSdP2nU6mNFUERDb7ViahpkjTF1yxPpWje3Zso1cdT2qnaax50xDLjccZPatKzhJKmz&#10;OkpxXtESaPpptiXdsZ6g1V1i4meby0fYueOcVs9gex6GqtxpguST0btUypPk9nSKjV9/nqblDRby&#10;YymN8segrXuLuOzGXXc5qGwsFsCxOCx7+lZ+qpIZQSflz17UuaeHp+/qP3KtSxoxXFrdHJAJHOM1&#10;ZVQR8i7FPrXPaQCLvH8JOM1q6pem0QBTyOgrWnODp87M6lK0vZop32jy+cXUM2euBmrWlad9ky7M&#10;BnqDUFnq8k7BGBGTg5rSJ9eB71FKnCcvaIqrKcY+zZgapdTfaigbYgPfgVc0KZ5n2u3yj9atS6ZF&#10;ePncrY6gGrEFrFaqQoAPY1jChUVVtsqdSPskrajLu+it328fSmwy292cqo3DnjtWNqkErXG7kDPW&#10;p9AikSdi2QPfvWsajc+S2geyUafObDqGUg9xisSfRXlnLKdqfzFXdQ1QQS7FUn6Ummap9rkZCvPY&#10;Yqajp1ZezZFKNSnH2iLMEH2S12r1xXPXlzILhvnGfTNdQxA+9wPeqZ0qG4dpCvA5zTr0ZTjyU2XR&#10;qcjc6hHo7PJCxLc471JLq0dq+xxuPSrEEcduhCLnjqKwL+F5LknaRk9cU5ynRpJIIxhWnqdDbTwX&#10;YLKmWHP0qVkEilT0Iway9FieHcWPAH506/1f7OxVVPPGRV+15afOzNwvU5ERtoPmTkhwqdwT2rSS&#10;Ly4PKXsOKh064NyhLdferY5PHNVSjC3PTIqym3yMqXMsq3iAElcAEip/SleMFs9x2pPStETIWiii&#10;qMAooooAKKKKACiiigAooooAKKKKACiiigAooooAKKKKACiiigAooooAKKKKACiiigAooooAKKKK&#10;ACiiigAooooAKKKKACiiigAooooAKKKKACiiigAooooAKKKKACiiigAooooAKKKKACiiigAooooA&#10;KKKKACiiigAooooAKKKKACiiigAooooAKKKKACiiigAooooAKKKKACiiigAooooAKKKKACiiigAo&#10;oooAKKKKACiiigBR1p2aZSjrTQ0OoooqigooooAKM0hPFNpXFccTxTaKKQgooopCFDFSCACRyAak&#10;tZJLe4E4lMLghhsbHP17VFRgtwMZPTPSmPR6M9w8NarZ/HfwXD4b12+hh8Y6S2/StRvsAXcLcPbu&#10;eu4jgE+tM8WeIrD4P+FZvBPhS9S88Q3iH+3tbtgCAuOLaFh/Cvdh16V4qzOZxKGMbhdrBCQGHpkU&#10;bQjFSFZSM5QnIPuT1q+Y5lhYqWsrw3UewPtdJGmZnWQ/MB8zufc/1pVZ1ZfmdWVfleKQoQvoSOv0&#10;pgHNOqTrTBmHX7pP8QyzN9SaaOtOPSm4pbCY7NFNHWnZpgFB6UZpCeKYxtKOtJSjrUkjqKM0Zqig&#10;ooooAKKKKACiijNABRRmigAooooLCjrSZHqKUHnj5j2A70EJX0HLHuGRyM4yOld/8IfAJ8Ya2t5d&#10;KX0SwYGZgMtLLnKr7jPFcj4W8MXXizV7bTrTeTO68oCdqk43cdh619Narqmm/BnwUhtYI8wALbRH&#10;Ae4kxyxHUgHvXRRppy5mfUZPgYVpPF1tKdPfzZzfxv8AiAvh7RhoGlsF1Kcr9pYH5YYx0UemRXzs&#10;MiMRk5dCWL54OetW9U1O51nU7q/v5zNeTOWfByuD0A+lVMADg1NWXPqcGZ4+WYV3L7K+H0DNFNA5&#10;px6VgeKITxTaKKQgooopAKOtOpo606qQ0FFFFMsKD0oooAaBzTqKKCQozSE8U2lcVxxPFNoopCFH&#10;WnHpTR1p2aaGhuKSnnpSL8rA46GlYWw1WwwycEHP3tv69q9S8N/s9+ILiS01LxCbbw54d8n7VNc3&#10;92ofyCNxYIvznKgkZHNeeaJbW19r+nx3dwllayXEaS3D/diQsAzH6DJr6H+MPwY1nxr4+1K/03W9&#10;G+0vEsmm6DLdrLdXNrFGArRqARzjgHr61pGJz4nEyhONDmUObyucb4h+MWm+Gb/WNN8A+F9F0mzM&#10;clkmpNG0t7cQtwZRI5wueTgc4ryIq5fBBZ4l2Op5JJOc4r1HRP2cfFM3mTeJNng3RIzvlvNdkKKw&#10;HJCqoyRjsKuS/ELwT8OE+yeC/DsHiDVoPlHiPxGgkG71igHy7QeQW5pE06lOj7lGPNJ7/wDBfT5H&#10;lo0LU7iAyx6bdPFjO9IGK/niqUMcgAOCVzj6n0r00ftK/ET7Sjx+IpbdFYN9kggjjtjz93YB07Vo&#10;6l4s+GnxHdL7xNpl/wCFfEJwLu70OCOa1n/2hGTkMfUcU7Q2LjXq0tZxv6a/mcD8P/BN9498U2Wi&#10;aa/k3E5IlupkJjt4153njhR1/Cu8ufA/whN1eaZb+M9V066XCi9vbIG1kkHDfMmWCk9yKr3HxP8A&#10;DfgTwxe6P8P9Pvk1C/DQ3mvamFFwYmG0rHtOFUg8jrXlBZY33hmk8tipJHLd8j8an4A5KuKm5c3J&#10;Hp0O4+Ifwr1zwKLW5lFpqGlXB2W+q6cwnhk4ztP9x8djyK4oLuUMoJU8bh0zXp/wa8bWcEGoeCfE&#10;t1BF4V1e3ZTLKGZbW5x+6nB6hg2M47CuR+IHgq4+HvieXSbmSC8ZY1mjvLN2eOaJxmNl3dQRzke9&#10;TyWXOXSqzjP2FT4lt5ruc4eKKAN3JoqjpA9KZTieKbSZmwoxngdTRR0qRIxJdNma6dtrEdeh5rbR&#10;NoQnjCc+1O35pPMBOD+VTGl7Nua6nTOfPFGLPqzid0HKitazn+0wK33iOcCqF1o2+UujAA9RnmtC&#10;1g+ywBV64rmpxqqerKqODirDnnt3Vg7KvY5IFQf2ZDJh1AIHII6Vzt9JLukG7B3dK2NCllmhKu2F&#10;A6mlGtGpPla2NJUZU4cyZavYvOtmiPACnk1z50+RpFTBKg+lbk+rxWr7CBKe+DmpLe4ivTvRNmOa&#10;VSNOuwjKpTVxyf6Jp/TlRkisFtSmefcrbUB5rpJUDxMD91gRntWNNoJZ1dWCrnOM9auvTqLk9kFG&#10;cG26hrWTm6twc8+tRyXEOWjndTjpkik2G1tGVDyVPI7VzU8jrMd+Wp1KvJC09SaVJTlc6ZbG2VRJ&#10;GoLH07UmqW5ubQKgLNjHHNJpsmLMFuOOAe9QT6yI3wo4Bwad4ezsybVHU0MeKxneUIwYYPcVvXTm&#10;x07BGW2nDfhU1s6XEZkC5YjtSzxC8hKHkAHiop0uWL5S6lXmkrnOpqc6lWJOM8H1roYG821WRjjd&#10;3NZ0eglHDMwZCeAO1XbjdDYyooyFQ4x9KKCq04t1WFVwbSQ03dvITHIVcjoc1KsEEShkj+ZunFcu&#10;7uCpGdzH8q6a3uBDp6NLyQM5NFCrGrJtodWEoRSTItWt2uYUVAWb0UZxWVaabKtx8wYYPORV3+2/&#10;LlyF4PQ+taUM6yRF9vzMKEqdepcLzpwsypqkzW1sgU496yIb64M8eXyu4Z57Vu3NsL2IqSBtFVIt&#10;FEWHLAgHOPWlOnVdS9N6BTlCMf3i1NCGQNEXcgKB1NQPPbXUgUshx0BYc1Hqob7IBEDgDkCsCNnM&#10;i7QSwPAApVa7i7WHSpKSudWhWJCqxRqTwCKztT0+S52suWI9OatGUW1gryDL4yfaqQ1soyjaQCev&#10;atasqfLZmdKNRS5kM07TJEm3PkYOTmpNXvHg2oueeK0o23x+Ypzu9KgvLFLtVBZQfc9KHStTtSYl&#10;VvUvURj6deyC5A3ZyQK3XmCKXk4AGeeKrWemR2cmXwxHINQ6zDJKuUPygcgVEFOlT9/U0m4VKhOl&#10;7bag+zAz25qzHHHDwo+btXNaeHFwNoOc9cV0FzcCwtw8mCxHeilVbV2KrCzsijqemSSP5keXb0Xm&#10;naTpbwN5jHax7HikttbzJyNoPGTWmrF8H15HvTpKlVl7S2oSlOEORmNrM8kcm0sdp4JHpUOjXHmX&#10;IQu5UEcHvWtPZR3jkFlz3GelMtdKW1mOCARyKXs6ntL3NPaQVOxZubxLTquB71DFd214QCBkmqeu&#10;QyEKckjPaqmlI4nU7W6+lEqjlV5OhCppU+c6NFSP5VQn6Csy/wBGN65ZXC98ZqxqF4bFUK8sTyB1&#10;qtaauZbjaylSxxzW1aUJP2ZFOM0vaIsWFo1im1vnPqKnvXeGINGCzHsozU3bPak3rwNw596tUlCG&#10;hg5c87sjhJeBWYYc9QetOINP2ig9KIITYyiiiqMgooooAKKKKACiiigAooooAKKKKACiiigAoooo&#10;AKKKKACiiigAooooAKKKKACiiigAooooAKKKKACiiigAooooAKKKKACiiigAooooAKKKKACiiigA&#10;ooooAKKKKACiiigAooooAKKKKACiiigAooooAKKKKACiiigAooooAKKKKACiiigAooooAKKKKACi&#10;iigAooooAKKKKACiiigAooooAKKKKACiiigAooooAKKKKACiiigApR1pKKAH5ozTKKq47j80hPFN&#10;opXC4UUUUhBRRRQAUUUUAFKOtJSjrTGOozQelNA5plDqKKKZYUHpRSE8UEDaKKKggKKKKACiiigA&#10;pR1pKKAH5opo607NUWmFFGaM0ywPSmU89KZSYhR1p1NHWnZoRCCkPQ0tIehpmhHSoCXXBwc8H0pM&#10;HOMUqRtKyqoO5iFXHqelZJXJSd1bc+gf2dvCPl6Xd6864luHNta5GNgBwW+mRjPtXnXxg8Yr4s8W&#10;zRWsztp9kuy2Gcg84cn9cV7lf3C/Dn4TzPB8slpYKi9j5zDB/He5P/AT6V8rMdzEEgvj5nzwec16&#10;FX3KSifbZu1gMDSy+G7XNL1ZHSjrTWGWH1pwHNcx8UOpCeKCeKbUXIuFFFFSaBRRSjrTEAHNOooq&#10;iQooooAKKKKACg9KKQnigBtFFFQQFFFFABSjrSUUAPzSE02lHWquVcQjjoTUkMskLq4UCRTkESf1&#10;zkH9KaTTcUg9SxPdS3MHlyTySYbdskcsB9Oar4NAGMdKcTxQUlFfwxtAY55zSjrTjyKaJQhYeopp&#10;6UbMUYoDqWtMsn1HUrO1jBLzypEoHXLMAP516R+0lcLJ8Wb21hAEOlWttpwx0bZFgkfTNcZ4J1G3&#10;0bxjoGoTtiC0vreeQgZwqSKx4+grsPjp4SudG8bTa9FcR6tpGvvLeaffwSCQOucODjI+XOPar/5d&#10;uxyyl/tUb/yv80eZ0HpSZDvtU7mHUDmnAFhkDI5OR7dak7SOiiRGXDFSFJ4JHWg8dakzaa0Cg9KK&#10;DwOeKV7DSGn7px1xUN5fJYQKWTLN3qdfmOKju7Jb6PaT92nPyNadufULG9S7jJxzipZXCKckD6mo&#10;bKzFqAoqjr1w0ZVVz7kdqylP2VPmnqzWMPbVOWGxak0qGcCXcpJ5IBqzaxxQIUUDkYrB0a8lluAj&#10;Elcj8a27i7S25K4x696im4OPOy6qmn7NGBf27rePhTg9DitLRIGj3FzxjkHvViO8gu2AKgNVuMpG&#10;cKmR3IFRToJS9omFSo3H2bMPU9TkacxxZCr2FWtIvTeKUY/d7VFf6I81x5sR4JyQKs6ZpRtCWLbS&#10;eueKmPtfatvY0n7P2KsWnZF++QF75OKb9itLnkKPrWDq1xKLspnCZ+92qzok0sku1idgPXtR7WMq&#10;ns7EeylGn7S5ttEgi8tV+70NcxPYyl2HPLit281BbV9pYZ67c8mktr2C86KN3t2rSqoVHyMzpTqU&#10;1ziaXA9tCxOcAZI9azLvVJvtLCFTgdQBXQKdq4xwax7zRXlkeSJsEjoKzqwnGP7sulUg5XqFrS7t&#10;7lSGBz6VZlmhAZXkQcYILCq9hZtYwkk7nYY47Vhag0guvmbAJ6midX2VFSqascaSqT0OhjsraUbg&#10;uR6jpUlzGk1s0Kr/AAkDFZ+hSu4dWbKgH8afdaqttIFUZOelawcI0+dmfJN1OTsZE2nTmQR4YAHg&#10;kVu2iNZ2R8w7iqk1Ja3Md6rHguBnA61KEDAo3Q8HNZ0qcKbc11Kq1XUfIzm59RmMzMhIUckCtrTr&#10;lrm2BYGqk+hbpiwYKvXB71oQxLbW4CkHA7VnRjVUrtlVJQcUkJJPEFYGRfQjcPyohtbfh0TLHuOc&#10;Vzd1NIC4IIO7jNbWiSP5YZ26c4q41lUnytbCnRdOnzJlzUIfOtmReSVI4rBj0yZ3AKttB9DWlPrA&#10;guD8mR6VatbwXylkG3aMkUqip12VB1KdMbL/AKNpxA6hSf0rCbUZlZCxIBI6966NkEqMG6EYNZsu&#10;hbX3lgyn7qg5xVV6c5cvsxUpwS/eF60l86FHbtzSTX1vnazKCeMEjNJcReRZBU5bHbtXONJiZgwL&#10;N2x60q9V0uRIKdJTk2dRDBboA0aZz3Hao9RtftkRX0HFGnMUtA0gKjH8XFU21sC4KY+Ud60lOHJZ&#10;mcYzc7opWulyeftcFVB6kYrWvZWt7NWXh14AqxbSrcrkr+NElut0roSBgHBNEKXLFpBKo5SXMc5H&#10;fSo5fOT3rohMCkczfdKck9KoQ6IBMSWBUcn3q5qMW6zKxfdVScD6VNCnOlF8+ppUcG0iP7bb3LbG&#10;ZBjpuYAVaQeWBtSPB7jFcmysXAAO6ujgm+y2CGUcgZyaVGq5SbYq1JRikhuqWZvFAT7/AGx2qjpu&#10;ktBPulcFlOcZp39ulJSQhwehrTtplnj8zb8zUQVOtO471KNOwk8xhicr1AJGao2GpT3M+x1QLmtE&#10;oj5DsB6gmm29pFFIWA47GuiVOcn+7ZnFxSehOeKD0pHOenP0qjaW9xFcu8jExt0WiUnFmMYqS1Ll&#10;FLikqzEKKKKACiiigAooooAKKKKACiiigAooooAKKKKACiiigAooooAKKKKACiiigAooooAKKKKA&#10;CiiigAooooAKKKKACiiigAooooAKKKKACiiigAooooAKKKKACiiigAooooAKKKKACiiigAooooAK&#10;KKKACiiigAooooAKKKKACiiigAooooAKKKKACiiigAooooAKKKKACiiigAooooAKKKKACiiigAoo&#10;ooAKKKKACiiigAooooAKKKKACiiigAooooAKKKKACiiigAooooAKUdaSlHWmMdRRRVFBRRQelBQh&#10;PFNooqTMKKKKQgooooAKKKKACiiigAooooGFKOtJSjrTNBx6U3FOzRTGNxQOtOPSmgc0rAOoooqh&#10;DRncCAc5rb8CWC6t4y0ezILo93ESBzxvBP6c1jZ28+nNdz8DrEXPxM0wMOI1ebPphD/XiqgveR34&#10;Kn7bFU6fmj039onUWtvB9laIdgvb3ayng7U3Pn89o/EetfO2CpIA4r2z9pS7LTeHbU8N5cs5U9Ru&#10;ZAP5H8jXjAxls+lbYr+IetxDU9pmFRfypIjA5px6UUVznzFhuKMU6ilYVhuKSnnpTKRoFKOtJRSE&#10;PzRTR1p2aogKKM0ZpjCijNGaAA9KZTz0plJiYUUUVJIUUUUAFFFFABRRSgc0xgBzTj0ooqihuKSn&#10;E0gHNTYkAOadRRVGgUjfdP0paKBjE+UcrkemOtez+EfHXgeX4faLpXi+21K4n8P3c1zBZWaoYr9Z&#10;CGVHbPyqGAyPTNeNHoaYHPvVRlyqxjWpKtFXPcNO+O+ga7fzWHiTwNoUHh27BjzptqI7q1HRXDg8&#10;kdePSs//AIVF4Z8Qzyx+G/iRpN3NdSA22najBJayOxPyoZHAUHOB15ryFPvjPrTo2CSnLEL6r1H0&#10;pcxjHCuD/cT5fx/M6Hxn8Pte8Aai1prOmy2b9pSp8p/91sYP4VzZyfWvafAfiDU/GPwa+IOiX9/c&#10;X72Npa3dpbTXBmWJY5AZXXP3cKOgNeLAnOCD6Vm31KpVJy541PiiMkBMbBc7sHH1qlp1tcwTu87F&#10;0I4FX9rBiMHIGcUBmOODUuCm0zshNpW7jL+7S0iVlXnvWdb63mQgrgNxk1e1C3+0QlRycc+1Y9np&#10;MzXA3oyxg/eI4/OuWq6iq/u9jen7OUbs34mLYJByeR71FPZR3bncQSOozTNRke2slZM7x8orCS7u&#10;I5SwfJPUDrV1q0YuxVKjKorwdjctdPjt5sBcHqKra7A+FO7ir/m5WOUnblMEntUB1OBm8uXY56DJ&#10;HJpyVPksKMp89zG0uKQ3IIJYAjpWxqV2bKIbT8zcYHWrkcWxA8axqG7Cqep2f2xBj74/So9lOlTt&#10;EXtYVZ3kUrTWWMqIxwSwGDW0HyAzDisK00cwThpQTg5yRV7WJ2igRFyA3GR2ohKdOneoOpGFSSVI&#10;mnsIrw/d5qW1tYrVCoAFc3YzvHcD965we9dI0yR26SsRg8nntRQnGpJ1BVack+QytZt2a/DhSV24&#10;3AcVFo1vIlyfkbBOAcGtMarb3ThDtxnA5q2hWMgKuG6ihUlOftEEqrjD2bRn6nftbOiL1B6d6isN&#10;TaWfa3G44wal1HSnuX3q2WPp2qLT9LNtNmTqDkGl7/tncEoez0NVmEfLHA96qy2cF8/Zj7VT12Sa&#10;JVwTgmqOkzzm5UAnlhRUqxlL2dh06Uo0/aXN+CCO0yigD19qxNUtJDOXVGIzwQK2rmdbBQ0vJb1q&#10;vDq0N3IsW0HnAq66hKPszOm5qXtCto9s8B3scZ65pNS1Fo5dkZyTxxzWsWSP+HpWXqGmfaW8yI4J&#10;7CpnCcKNluaRnCc7sbpGptcStDKMnoK1JdsA+chR78VT0vSBZku7Dce5NUNYmmMu3J2jv2o5p0KK&#10;nU3BwhVqfuzTNlBdMG4PPY1YWFIUKIMZGKxdDlllnEbHAz1Na15qKWGVZdxrSnODjzszqQmn7NGH&#10;fWMxnbAY/hWlpFq9qgZ8jPVTUtvqkN3xtAarY4IPv+dRSowUvaIqpUm4+zZh32oSvdlI8qAauaNf&#10;tMzxygsQODTL3RnlnMqNt56Va02yWz3BsFmGM+lTCNVVW29CpODpJIknlSPl2UDuCetR/ZrWXDoA&#10;WbuOcVh6pJJ9rKE/ID17Ve0KZmchgdo9R1o9rGVTksHspUqfPc1ZU3wGIenFc3Ppk4uDhWwfY1tX&#10;uqLA+FXJ9O9LZ6gl6SuMuO3cVpUVOpLkCm6lKPOFlE9tb5J+7zg1kXeoTG5by3wB1Ga6EjselZVz&#10;oW+fzVYKCeRntUVqc0kqYUKkHJuoWdKaS5TJJNTyXcURKO6j1BNOs4BbRMFODjrXOXUxW7kDgtnI&#10;BqpVZ0YWCNJVJs6Jbe1kTegBJ7jnFNuYvtEDRDptIqlocrsHVlIABxkdaW81byJdqKSR1ApxnCNL&#10;nfUz5Jyqci6Ge2kzM+zawAPBxWzDmws2UjLBTz6cUWOordoePmA6elWSnmKSwyp/WppU4wjzxKqV&#10;JuXIzmJdRmM5OSR7V0VhN51qCfyqjJookmZgNi+h71ejh8qAoh5A7dqVKNVSbbNKtSEkkhW1KGJw&#10;hZVYnHJqdW81dw5HrXK3gdLghkZmPAIHeuh0pZDajccexopVnUnyMivRVOCmi0ehplRTXSROFaRV&#10;ye5xUoIKgg5B6Guu5xNPcKKKKCQooooAKKKKACiiigAooooAKKKKACiiigAooooAKKKKACiiigAo&#10;oooAKKKKACiiigAooooAKKKKACiiigAooooAKKKKACiiigAooooAKKKKACiiigAooooAKKKKACii&#10;igAooooAKKKKACiiigAooooAKKKKACiiigAooooAKKKKACiiigAooooAKKKKACiiigAooooAKKKK&#10;ACiiigAooooAKKKKACiiigAooooAKKKKACiiigAooooAKKKKACiiigAooooAKKKKAClHWkpR1pjH&#10;UUUVRQUHpRQelADKKKKggKKKKACiiigAooooAKKKKACiiigAooooGKOtOzTKUdaaNB1FGaKoAooo&#10;oB7CNypx1xXpnwARX+I0JyMCynyc9OR/iPzrzVQdw4716Z+zxFu8byS4+QWEh3dvvJ3+ta0f4h7O&#10;U64+hb+ZfkXv2kZC/i3SUPG3T1/9DevJCea9Y/aRYHxrYrkbl0+PcO4+d+v5ivJf4qWI/jsnOf8A&#10;kY1fUdRRmiszyQooooAD0puKdQelIBlFFFSIKKKKDIKKKKAClHWkooAcTxTaKKYwooopCCiiigAo&#10;opcUAA606mgc06qRSCg9KKKYxoHNOoooAKKKD0oAM0ZplFK4rjieKbRRSNApV27huOFzyfakpyMU&#10;YMFDkHIVgCD7HNID1n4aSL4X+DnjrX2XN5fCHw/apjjEgLSlv9rb0ryTJbLDkA4yOx9K9J+HXxJ0&#10;7w34d1Hwz4h0Zdd8OX1zHPKqTeTNFIq7S6Y68E47VvW3wt8K+P4p5PAPiaaTVER5l8P61GIbkhQS&#10;VikXIfpjB/GtHH3LHBGoqE5SqLdnhlxBc/2ijhisZXJ9xV1WKtgj5gM7e+K9jj/ZzkttNv7O58Ra&#10;da+K7exe9k8PQ/vZhGi7yWYdGxzj3rx1oWcyhfmMJ8tpByPz/GsHCcDshiaeJvyfZM2bWVgnYFcj&#10;uK0Irr7ZbhkXaMViXelTSzsQrEeuK1LO3a1tgCegyRXPRnU5nc6Zwp8isTSwi8TYSBjvVKLQ1WUs&#10;XXA561mXmoTpcsY2wo5I9q1tJujcxbmBpRqUq8+Vo05JUqfNcdeKTaPGvOFOCPpXPBGQ7WUlz0Po&#10;a6Sa+gjO0lQO4JpY4ba4UsqjPYiipSVR6bhSquC1CCf7Jp6GUHIGcmsx9d2zE7DtPftWrcxefatF&#10;n+EgVz50uYyBCjbQfSnWdSnyKIUFTlzXOjguFvLYNt7dahnhS6ARmA2+ppgzaWO1eCB+VYT303nM&#10;ckgc1VSsqcLVNSKdH2k70zZh0lIpd5GVHP1pdahMlqPLztA5AqbT7gz2wZs8c0kuqQI+wsmTxtJF&#10;U4wdP3NBc1T2mhzkMZJ+X73tXTXE4sraN2+ZvL6+nFSxRRsu5I4zu4JXnFRXtuLmBo89FIrOFKdG&#10;Pul1KvPJcxkRazIJckEA9DW2p823WQck+lYaaRLvUMG2g8ZFat4Ta6eRGfmCnp24ooVJpXqhVjCb&#10;tSHT26XyhGYAr2JqG101YJGYdRyKwftk8UiyB8nPIB5rpbaYPaLK5CkjvxRRnGtO4VYSowsijr8T&#10;vFGSc461l6XCxulKgk7geK3X1i2B8uQI3YEkdaljT5RJCsYU9dpFKVNTqc6Y41HTp2aIr+6+wwg8&#10;NIRgc96o2+szSSKhCYJwcVd1Cz+1RA96zbXSJY5gzKyqDnJFE+dVLIIcip6m2r/LubpTJ4ILpBnG&#10;e4zVfVnNvaKBnB7isG2uGE2cyHB44PNXVrxg/Z1FcilRlJXudJZ2kdtI3G04yM1n6xbO535yOuRW&#10;n5qhEmbps5zVX+14JpFjZRsziqqKHLYVJz57mbpVs/nqdjbcjnFX9XvDbKFQ/N2+taIVNu6MbR29&#10;6o6jpxvFG373t2rJUp0qUlFmntISqXkVbDWCzLHLyzHHNazERqGPA9+9ZNjoxhlLScsOQan1rzYY&#10;o+fl9acJTp071BTjCdS1Mne1tr4kkqW9M1Nb20duNqjHv6Vz9jPItyOcjPWuguLgW9uspI9SKKU4&#10;TXtGFWnJP2aMPU7OU3O5ATz2FWNCsHhlaVsgnrnirUerQXDBcAbjjrV1QFHBFEKSlP2iYTqTjD2b&#10;MnVdRaGYRqeWOKNK1NpZTDKMk8Ampr7Sxdvkfe7GjTtJ+zMzOcsBkH3pctX22r0GpUvZ2W5eaRLd&#10;gXIC55ycVAsVneSsQFP41m628m9ADkZ5xUWlXBW7Rf4SwH60TxCVT2dh06Mo0+e5vRxxwKQgH1rC&#10;1HT5RP5iZbd6DNbV7dpbg/LxVe21eO6kWMqBzgGtK3s6i9mzOj7Sm3NEWj2D22XcEA9QR2qvqepy&#10;tN5UPyqK3fu4ABIPHHeszUNCM8gljcA9SueaK1Gao2pMulUhKd6iItFvpJneOQ7io4rSlkS1UMzK&#10;C3Byai02wSw3FvmZhjNZesTPJMUwQB3qOadGipz1YOMKtT3NDUEEF18wxn61YjAhUgGsPRXlaXDE&#10;hB3PQ1sTyLAAzsFHbJxmtaU4te0ZjVhJP2ZXuLFbmVSSBzVkDaqxjoppYLmO4U7SCfY07BBrRRXx&#10;ozcn8DCiiiqMQooooAKKKKACiiigAooooAKKKKACiiigAooooAKKKKACiiigAooooAKKKKACiiig&#10;AooooAKKKKACiiigAooooAKKKKACiiigAooooAKKKKACiiigAooooAKKKKACiiigAooooAKKKKAC&#10;iiigAooooAKKKKACiiigAooooAKKKKACiiigAooooAKKKKACiiigAooooAKKKKACiiigAooooAKK&#10;KKACiiigAooooAKKKKACiiigAooooAKKKKACiiigAooooAKKKKAClHWkpR1pjHUUZoqigpCeKU9K&#10;ZSYmFFFFSSFFFFABRRRQAUUUUAFFFFABRRRQAUuKB1p1Ow7DcUlPPSmUBYUdadmm4oA5oQIdRRml&#10;AyQPWqLXccOQDnGK91/Zv8On+zdT1ho2xdhba3XB4wdzgfiAPqa8R0qwn1bUbazs1824uHEcYUZy&#10;ScZ+lfUOsTWvwp+F5jiO2Szt0hidTxJL3x6tvIJHXAzXbh42bkfXcPYe1SeMn8NNXXqzwX4v67/b&#10;vxF1R1dZIoMWyOpyDtGSAfauLPWpJZXuWlMjZmLlmfP3mJyT+I4qNR1rjcued2fN4qs8RWnXfUUd&#10;adTR1p1SjnCiijNMQUhPFBPFNpXAKKKKkyCiiigAooooAKKKKACiiigAooooAKKKKAFHWnZplKOt&#10;NDQ6ijNFUUFFFFABRRRQAUHpRRQA3FGKdRSsKw3FGKdRRYsbigdacelNxSMx2V/izt7464qzpWp3&#10;mh3dtqFldzWt9b/PDLbNh+TjGR0NVMUjcAk5x7dad9bj30PSPhd8Qf7K+Jseu+Jbm4v4rq3nsL65&#10;bE7iKRGQsO+QAP0rM+LHgux+Hsuh3mm6s2r6ZrFkt9a3E1u0T7GZlKlT6bQA3uKu/A3wtpPjD4l6&#10;ZpWsbJbAiR1gMoQXDqMpEW7FzhR9awPjvq+veM/Gk1zrdiNKvLKQ2UWnxKUjtIo/uxIvcYGciipJ&#10;qlKaMaShLFxhDSK+LzX2fuZzNvci9JMbjjkqDzUpweOvt61n6VYtaZYnBPY9ag1O+e3fap2t2+tc&#10;rquFPnZ6HsvaVOSnsST6F50xkDBR3UnnFXrO1FrCwXnjtWTpOozSTiOQlixxn61tu/2flvlHvxU0&#10;YwkvaFVueL9mcxqW43RBBGTjmtLQPMYlWJ2j9auNZxXErGRdpIyA1TQRx267UHPYilTw7jVdS4Sr&#10;RcOSxQ1DVxbzbEXJz0FTWOordIePmA/KsrVNPlNz5iAsSewzVvSLJ7YF3BHqDWcJ1PbcrWhcqdNU&#10;lJbmmUEq/Nwp4yay5tDLyl1cKo569ar6lqEss/lRZVRU2jXkkrtHIS3bNbOrSq1OSwRhOlH2hoLF&#10;5Fmyr12npXOTqVnbeCWPQ47100syW5w5A74JxmmIlretnAPuO1OtTVRezuKjVdN89iLSGeKHczYH&#10;oe9VrnWvKnYBD+VaoVNjRqOMcGuevdMna4YhWI9hUVeejTSiaU+StJtnQWl8l3b5AywGeKSRBKCG&#10;4B45qppdo9nDuY4z1BrJv72ee5kSNioFVKsoQ56pnGlzVP3Zp/2MgkJJAB7npU88P+itEvZTj8qr&#10;aJdSTLsly2KuXF/DATuIGOcE1VOMOXnp6EzU3U5OxzrxbCVZSzfSugsGEFnmT5eP4uKWMW06iRVB&#10;LelTSqs8PlBSOMA4qKVBU25oKtX2iUGY8mvESugU7R0Na1pO13bA4rDl0SYTkbG2nvtNa0MElnaE&#10;A8gHilRc1J8w6ypuK5SeeGK6j8uRwAO2eaqrpFtEwZRI23npxWJNfTC5PJBFbmlyyTREk5GOlEKl&#10;KvPltsOUJ04bj9Uj8y0HldAOVFc9HEzSqoBzn06VvXGpQQsVdkX1DMBU8cduYxKqfe6N2pVKcaj3&#10;CnUlTjsMaY2WnjeCWA4JrIj1qVZCWVlU9yOK27qD7XbmMnGQQCaxDoUxkCknYD+FOtGopx9kOk6b&#10;X703oXEtssgYHPXBqO6SK7j8uRwFHqajmT7HY7E5OO1c9NfTeaBk9elXUq+zilPUzp0vaSvA34tL&#10;s4CHUsdvI9DTdbiae2UoCFA6AU+wkMlupYHApsurRB/LYqAOgJokqfJYV6ntLow7e3cuAFO4H0rd&#10;upzYWKnrIRxn1qxCIDEZFTkjqO1NubT7bDg8ADgnpUQp+yi1EudVTkuYx01q6LANt2k84rcSQfZ1&#10;kByT1FYsWjuJjuyFHQnoav6iWtbD93yQp6fSilKcFeoOpGE2lTFkWC5Y7iM9wTUsFtbQ4YJ05Brm&#10;o7mUMrE5JPSujtpA1rvfooyc0qVWNWXM0KpCVLRFXW7SS4Cuh+Uc4HeqGm2rrdKWRgNw5I960jrc&#10;LyCMgbc4zmryNG0eVGcjgiqVOnVn7Q0dR06dmU9UvGt0Cow3HgHNULDU5RNtkJbJxmtO+sBdRg/x&#10;Vn2mjSRTh2Pygg/WpnCtKp+72IhKCp6mur/IXb7oGc1WkW3uj8xUfU1HrUjrbhYsj1FYsLy7lBJP&#10;PSlVqtP2ZFKi5L2lzpEto4FKqvUdah1C3N7AsfQjgH0qwJcFD1ATmmLfxSt5alS3TAPIrqkocljG&#10;KmpXRX0q1axLK/ORjNXyR60zFAFOlHkQpyc9WLRRRVGI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o607NMop3HccTxTaKKACiiikIKKKKACiiigAooooAKKKKACiiigYo607NMop3NRx&#10;NIBzQOtKTxT3ELmkJ4ptLg+lFyLiDlgO5NSxoskixlsFvQ9u5/CmCLccHIYjPHXHrXofwl+GzeON&#10;V+23sbQ6BAwMpYFTJIvIVT3Bxz7U4rmfKjswmEqY2r7Kkdx8AfAsltbJ4o1GFPPnUpZRkfKsfTf9&#10;TXE/G7x1D4k15bCwuC2l2B8mNQ2RLLn53Pr6V6T8aviMfCejR6TpnlW+rXo2OiEAW0WNu/H8LMOM&#10;fjXzgDt5AD7SdxfqxbqRXdVl7OHs0fV5riKeCw8ctw+32vUSiiivOPixR1p1NHWnZqkAHpTcU6kJ&#10;4oZDG0UUVJIUUUUAFFFFABRRRQAUUUUAFFFFABRRRQAUUUUAFFFFACjrTs0yincdx+aM0yincLj8&#10;0ZplFFwuPzRmmUUXC4/NFNHWnUDCiiimMKKKKACheSACAe2elB6U0cmk3YL2JUmlhkWeGR4ZkYcw&#10;ttJ+h7fWvYviZdz+Mvg34b8WaxDHHr8d6+krdquxr+3jTcJSvcjoW714vLF5sbRBgu8Ebs9M/Sve&#10;PEqaN8ddI8N6jJ46svDNzptothPo+uSkRo6D/Wxbeqt34zVRk9jjxHuypzeyb16/0zwcdQTx6Zql&#10;f6b9scZ+Uk4BNeoeNPgz4h8KaCdct5bLxRoAyP7S0ac3EMZ9+6496868OWeseKtSNrpmkX2oyqeU&#10;tLZ5SB6kKDWFRwk/Z1Ed9GaqJ1YMraZo/wBkkO4hn/h+tV9bklLRgH5SwBOMiukvdD1LT75bW50+&#10;6trosFEM0TRvuPQfMBg17BqGleFfgHJFBf6dbeKfHiiOcw3Xy2mlsQGVSnWRuhPpQ6CcOSDsjN4r&#10;lqxk9WzyzR/gX40i8MN4p/sWaLQtvneZI6rKyA8uIz8xT3AxXPXtytjEZXUqgbbuPA3Yzj6+1ey/&#10;DT4tXeu/Fa2vvF+ovNYalBJpM68JHBbzqV2qp+UKpb8MVQ1z9mrUJbhhD4q8J2kccsnlTXGrqC6g&#10;4VyEB52mkqbp07Q971M1jG63Jiml6I8httWhvCMLy3ANWzx0BYdwK0vGnwg8RfDXxA0WsWj/AGQg&#10;G31KOLzLe4PX93IBzWJqc8lpAuxSWYdhWdOpKC/endNQnKPsiG/0f7SfMjO0n9Kdp+m/YFdmYFiD&#10;z6VRtdTm81BI21cjcW4wK6bTrCfVNRt7G1gkurqd1SO3i++5OMAfXI/OppKlKXtEtSqvNCHK3ojl&#10;td8z7dGA2crT9DWTzwM7lyM/Su/8V/DDxR4VtIn8RaHd6bFI37i4njYgHGcFgPTn1r0y+8P/AA1+&#10;B+sW9ne6ZqninxDbQQ3mLqdILMuwDKBj5mA4yD2pfV5Ot7Rs5546mqSjTV35Hg2q3n9nPtZCrEZA&#10;IwTUVjqoumVSPmJ2ge/evbtb+L/hb4hWGny/ETwxcX93Y70t7nRLlbZXhPRZEIz8o6etcp8SPgnP&#10;4N1K217QJLzW/Bl7EklnqxTzNqnnypSowjg8YODiqmpqpZBSrwcVGt7svwON74PftWTeaE0sxdGC&#10;56inardyRSbIwd54GPWq2l6nKbkRzHLOcAHvUVKlJv2dRHXSpzjH2iNSysxYRY++7DGR2rn9VDpd&#10;bmzgHJB7108kiwrudgg65Y4qAPZ3hwVErH+7zWlWmpR9nB2FTlyy9oZ/h8OCzMpdG6KBnFTX2r/Z&#10;pCiKSw7DrV+OJIDiIbPY8Viarp0pmaVAWP8AsjNTNVKNJJCg4VqrcjRsNUN3kE/MOo71dcjb85C5&#10;9TisfRrB4W3vlSeueKj1bUHE/lAEDOAar2vs6fPVIdLnqclPYtS6Qskhccg9xVu3tvs8LKnp1rL0&#10;a9lnlMbN+B71qS3K22d7Bcf3jiopuEo+0hoKqpqXIc7fxH7QTIhb3xWpoqyBCJGJTstWVNteHIZG&#10;PoCDViJUjUqq4J4zTpUrS9oi6lW8fZszbzWDHKYlU/L6Vb028N2jHqQMkVmX+ly+cXQM+eu0Zq7o&#10;9k9tlmJG7gg1MZ1FWdypKnyaF1wshAYgZ45NUToyNMW4x2NUdRvpBctEMr2BPSreh3Ujlo5TnsCe&#10;9DqQqVOQFCVOnzl+SHybUonOQRxXNTIyTNuUsTwDiujuLyOAkM6jHUE02I218pZQCQOo7UVaSm7B&#10;TqOkuew2wR4bPfJlVxnnjNZ93rEjybY+EXnFbTfNCIz93pWDdaNLLOWTKrnnjtRUU6UeVBRcJSbZ&#10;q2lybqFe7elTyxpJGEcgE8EE81X06E2cTAqWbHBx0NY9/eS/aHAfB+tKVX2ULVAVH2k/3ehsjSYA&#10;QRjNTTQbLOdVG7MbDA+lVdGkkkiIfLtjtzU0uox2zEPIikdVZgDW0XCNLnM/fdTlXQ51bd92NjZ9&#10;MVvoTBp4JGCozg1MrW8qCVVGW6EdKdcQCeIRgjLfLn0zUUqXs488SqtXnepjSaxIp6HHrWxZT/aI&#10;FbIrFbRZfPKk5Qd/WtRIja2hCg5CmlSdaMm2VVjCUUkSXAilyruADweeahXSrRCHUvkHIJHFYE9z&#10;N5561vad5k1uC2SB1FEZxqzuxShKjCyZK+SjBOSRxis210+aC8EhVgCecitFr6GFwpZVPucVZSQT&#10;KWBBHqK0cVNkRk4ISlxQOaUniugwG0UUUjI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XFACUUuKMUDEooooNQpcUDrTqYhvSnblHLfdHJ&#10;x6Uhx0JxT7a1muLuO2hjeSZ3CBFUsxY9sevtT30Qoxcmorqb/gbwJe+N9bi0y0ZoURd89wVOIkJx&#10;z6de/evobxL4l0X4O+DYBYwAqAsWnWpPzysPvFh1Kg/Nu6HpUvg/wtpvwi8ESXGoEA7RdXsufm34&#10;x5a+oAOwepOa+c/HXjC+8ba9Pf3bAIxK28Cn5IYx/Uiu2yoU/d+I+9cYZDgkv+X9T8jG1LUrnWL2&#10;5uruZp5ZJDJI0h5yegX2FVO9L1owa4ZSufDTnKpLnqBRRSjrQc4YoA5p1FOxVgPSmU89KbihgxKK&#10;KKkkKKKKACiiigAooooAKKKKACiiigAooooAKKKKACiiigAooooAKKKKACiiigAooooAUdadmmUo&#10;600NDqKKKooKKKD0oAQnim0uKB1qSRCcfWkIYqSOGA4+tB+8PrTyeKBo6Dwh8QfEXgG/a80HVGsb&#10;mRCkjIoeNgRyDG/ymuj1b9oHx1qUUdtaanZ6Bbkhpo9FtBa/aG/vSFR1+nFedDqO31qTaKFIFTpy&#10;k5uCPS7L9o/x9pEAVta/tER8r9vtorgIR0IJ+bivKNS8T6xr3iG6u76drmW6lMs80o5kc9Wz246C&#10;rTfdOelRAIT93FKopSdx0IUqDclTWo7b5ny9jxRgT7C0gVkIADDH9c0uCvA/OoEgfzSzHgc80Tkx&#10;qNj1P4cfF640ezfw54mt28SeE7zCTafckSSRL/C0LE5V/anePvgQ+pQRar4Muo/F+gXty8NobFHe&#10;7hkC58qVADt2+3XFeY+WJlYMdqnrg4OPaug0D4weIPB2m3eiaJq1xp9jfOfOit3AKORgsrdVyOMi&#10;lUnDkSqGH1epGoqmF0l1XQjt/gV420x2luPCmp/u/n/eWkuOOecrXffs7pJp/ibXby2hX+1tN0XU&#10;LmzNwmWjnjjyDt4JZcFgOvy1y2lfFzxtp9xDLbeLNYV43Dp5t9I/IORkMcH8eK724/aI0q80i41K&#10;bwrEvjy9019LuNXSRY4vKIKl/JHPmsDjdThCNNWWhhiZ4uunGceZX6aHknhf47+OPCzTx2GvzbLx&#10;lmnhu0W5V5CTuZd4bbxxwRSeK/GmpeMNUuNa1+9lvL6RVLyyoAWboFAHYfpWLFp0NvtLINw2hSB7&#10;E/zpdZgMtqBGNxA/h5rlhGrCEudnqyjh/bR5YcvoQx+II2kClMBTkEjI/wDr13ngf4qeIPh8ytom&#10;qTQWMjhpLQ/NFJzyGVux6HHOK8qh06d3A2t78dK3nkNpY7cbpAOPY1FCtNybkViaNGolCx7Frj/C&#10;z4uqt1fyzfDrXW4ufIgN3YXOer7fvI3fiuf8R/BHT9A8MS+KNF8WWfiWyinW1uI4ITAbdmGU4bnk&#10;DOK8mGs3kc6sAjBSCQvP6d6+gfghFB488CeJPA080lrd6lHHqFhdJGXR5oAd0ch/hyMjmtKTpYmf&#10;McWIhWwNOMoz9x9DwzxAJIUizlk3AHj9KytPlka6Hl5UAjiuknWLeVdgZVBjkDngtu25FQpYw2rF&#10;1xlhUOk6lS9z0Y1VCnawl5eCyhVm+ZjVWPVfNdAylQxxk0/WYDNAm0En2rNtbOdpF3KwCEEZHWlO&#10;tU9p7NbChCnKmdFHyOORVO70tLlidw3UanObK0Qr95qybTUZ2uBuzgnvWlSpBy9nUHSpyte5r2Wn&#10;LYOGblj0PpWfrayLKHbJT+dbZbfArOdoPduKjkktblPKdkdhwMEGnVpwcfZmUKr57mFpAZrtGClU&#10;3DII7ZrXvr9bZhhamigihBC4B9fSqOrWEsqqy5b6VHJUo0/dL54Vql5C2esCaRlIwW4rSjHTPGa5&#10;/TdPkW5VmBGGB5rQ1a9a2ChQaUKk1T9pVHUpRnU/dD7jSVu5WOQPc1La2SWY28OezDnFY9hqUj3I&#10;Vm4Jwcmt1pFjTeSAo5qqMqVRe0tqKopx9w5/VIZBcljkr1PvVnRUZnyFKr3GO1aBktrzOXTPpkVY&#10;gjS3QhR1HWkqUpT9omEqt4ezZW1PUBabVC856UWWpC6Vl2ndjGKr6tYyXBRly5Bz8vNLptg9tmQk&#10;g+hpXn7Z32GlD2ehooDg8GqkmiJNN5jcZPeptSuGtIFdQear6TqEl6zqwOAPStanLUlyMyipxXtC&#10;5BbC0G1CPrmufvoz9qkMiF8g84rpGPl8tx9aZ9nhuwxwCQMmlXpqUfZ3CnVdOXOZWgQyozGTLR4+&#10;VaW/1YwTbEQ59AK14lSEYUc+tYOpafK05kUFiT2GamcJ0aSSNYzhWneRe0+9N31PzDqKvvtxhyFD&#10;cZPFZukae1uS7HBPUHiqurX7ibygCBng1Sq8lPnqbg6XPU5KexeOkRySltwI9QatQxfZ0Kr3GKyt&#10;FuZZpGVjwtbLsIxljtHqeKqlyOPtGZVVNS9mc3qFjO87NtY/hWxpcUkdsu84x1BqwVWXkMD9DTlB&#10;UYx1op0lTlzoupVbjyMc9wiDBG3PHNNUhuhzUfl+c2G4C8jNSIoQVucw8oADzTKcTxTaGZsKKKKQ&#10;g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UdaYABz&#10;TqKKosKD0oooAbikp56UypKCl5HQc0gpxPBx1oGEYZmVwMnORnoa9v8A2f8A4eo/leIb5HfCmO2R&#10;lO4vn/WY9PQ15x8PfA0vjzXobMq6W1svm3PBGEz3PbPavdfi14xtfAnhaPSrFkh1CZBa20KEKYYs&#10;cyf1rsw9JW9qz7DJcJTpQePxHwx2PPPjh4/XW9Ul0HT5m/s60cNcMrZDzgY2g91UfL75z2ryYnjr&#10;SBj5pk3tIzlvML9ST3pSoHcVzTl7Sdz57HYypjcQ6s3vt5IaBzTj0ozRUnmDcUAc06iiwWCiiima&#10;BQelGaKBDcUlPPSmVJmFFFFIQUUUUAFFFFABRRRQAUUUUAFFFFABRRRQAUUUUAFFFFABRRRQAUUU&#10;UAFFFFABSjrSUUAPzRmmUVVx3H5ozTKKLhccTxTaKKQBR0oopCADccnin5plFO5SHHBFNCAGiii5&#10;oPzSN90/SkHWlPQ1S1AagwMkcCqxsYvO80ABialluBbrlyFX3OM0+GdJVyBn3FZNQqPk7BecPQCW&#10;jjbGc4rm7q8lFw2G5FdRkd6ptp1v5hkYA57VjiISqRWptRnGnJ6EmmXBks8yKWbHpUMusxxMQBux&#10;wQKvbEESiIbB3rlZrOYSS8Nktxx1qK8qlLkSNKcYVpNs6S3kWdfMQbc9RSz2/moQfl3DAJqnpMMq&#10;RHdkcc5qtfaziRkV0IQ4JY5UHtmrlOEIc1Xdmfs5zqckRI/D0iXa72xGzAc9DX0r438feJPC/wAC&#10;PCF54S1GG00GXTpNJvfs1unnR3S5L72xkbk/SvGPAPg3X/iKbm20PRJr+aAfvnQFY489yT0/Gvf/&#10;AAH4c1H4YeF/ECfEBNItvB8sclzHp1xLFczvd7CiCJVO5Sc9ccda1oUocjnDS5wY+unKKnrODXu9&#10;/M+P2MiFfLkeQAbXZu7E7s/1robIlbPfMc4Gcmo/7GtQylHJHT2zzg/lxViePZatGOm0ge/Fc9Gl&#10;Km20enWqxq2UdCm+uRF9hTCjuavWssc0ZKjPHUVzk9q7MBsbJ4xit6wU2lpuZSNoyQR6U6NRyk20&#10;KtCEYpIfd2n2+Fk6bQcE1Qg0Bo3VjIMAg4z1qtcazI0zmPKr3+la+n3P2qBGPaknSr1LpDtOjCwm&#10;pSFLPYATtUniueSZkdWXO4kCuom8lwVeRBnggkVDHp9v99QHxzxzU1qMqktGFOpGC2FhlENnvkG5&#10;iOT6VTbXPnClcJngnpVq/h823IQhOCMVz/2OWSZVKttB9KqtOpSnFIdKNOauzpoWVkDqM7u4qO8s&#10;lvIx8wyPejP2SwHH3RnFYT6jO8xZSQg5NVUrQpwtU1M6dGcpXps0LXRhBLvY8A5570/Wy4gTy1IT&#10;vx2q1ZSG5hQmpH2zMUkICj1qvZwlT/d6E88o1P3mpzVgW+0qMHlh/OunLbYQfQZIqP7LbR4KoM9j&#10;7051LowHcEVFClKmgqTjUa0Gw38UjbFKlumAeam4Pesy00toLgyE+9aIBz0710Qk5LUJxUHoOnjW&#10;4iCvyF5x61CtssADQjbnqKnooUObUy59LFPUUlaL5SSQO1VNHS5WZ9xYKeue9a+AevSlVkQEBeaz&#10;dLmnc1U+SFiCWTyVZj2Gaigv47g7VwT7GpZojOjKeMgiqWm6abe5ZicAc896uTm2hpQ9n5mhjBqp&#10;daYLht5B45q1cOER29ATVCw1RrmdoifalVcJP2YUVNK5Zt7FLRQ6kEnqBUGuQz3ESeUTgdQKv7cM&#10;BTiM5FU6SceQlVW5+0Zn6SrwIRLnJ9avkjFN2Cjv0ojHkMpz59QopcUYqjIS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lHWkpR1pjHUUUVRQ&#10;UUUUAB6U0DmnUHkUmAhCgHJAHuafFby3F1HbQoXmdxGqKMncegx61GgO8YwTn+Lp+PtXuPwC8ANI&#10;R4hv7cTRhdlojLy7A5MnuOwNbU6ftD1cBgp4/ERhDY7jwl4asPhR4GmlvMCVFF1e3D8FnI4jBP8A&#10;D2Hqa+dPGfii78Ya7c6jeNnzm+Vf7ij7oH9a7j43/EGPxBqTaNpl0f7JtH3SPu4nn/iXPdR2968s&#10;JJWtK1Sz5EevneNhPlwWG+Cno/NkdFFFcZ8gKOtOpo606qRSCiiimMKD0oooLGgc06iigQHpTKee&#10;lMpMhhRRRUkhRRRQAUUUUAFFFFABRRRQAUUUUAFFFFABRRRQAUUUUAFFFFABRRRQAUUUUAFFFFAB&#10;RRRQAUUUUAFFLikoAKKKXFAxKKXFJQaBS4oA5p1OwxoHNKRkEUtB6GqWgFa6thdR7T26VNBbiGAK&#10;CAaVQCadkA5PQVKhaTmHNf3DD1S5lhlCK/XjOan0WdpmZZDuwODV6ezguWBYD8aLW3jtWcBeCK5I&#10;05c9zolUj7O1iWRxAhZuF9T0qJfKuCGGDzwRVbW0mlSPyssoPzKvPFR6RbzQFmlDbSOFPaqdSTqc&#10;liFFKnz31NJco6qp25ONxBIHvxz+VeqfDT4DWGteBZ/G2tDWtU06KcxQaT4cjD3Rb+/I7DhR6Hmv&#10;KZZfIUuzbMc5JxWp4S8cal4duBc6JqN3pVxuBP2OUqh/2jzg+vFaSVOT/eanLNV507Yd2Z3fi74o&#10;Wdn4ct/CHgzTbrwx4dgcyXCOw+0X0h/57kYOO2BxXiWqXj3FxLE0kkrBt5DglU9+TX0RJ8SvBnxP&#10;sYT480+407XY41iPiHSrdXe8XPSWI9MDvjmqnjbwb4I8d/Dq+17wRpD6Q/h66WC7SWUu93aMMJOy&#10;H7h3elTWoSqR/d6GODxMcI7V6TTv8T119dzw/QblpEkjkBJwQre9XbvUorVRGw3v6DrTre3jt1IQ&#10;fQ1g6lBIbrfk4Bzmsp89GkrHqQ5K1Vtm1bXMN0chPmH6VZIDqynkMMEVj6BFJ5rs2cDnnvU2o6kY&#10;nKRId3TgdKr2vLT52RKleryIq3GhF52KnC+nrWnb2/2W22qOcVU0nUd8jJLy5457VqOQi7m4HvSp&#10;Rjb2lMqrKd+R9Dlb6eT7Q3zc1r6OZGhOWxxU8+mQT4kGCT6VNBbLAhUHtSpUZRqupcdSrFxSsVZt&#10;Vitn2su8+1TQzxXoLIm0jmsTULdzcnCt9cVpaJbSKrFsgAd6UJzqVnF7DnTjTp8y3NC4i82DaeMj&#10;FZTeH2aRWEgCg5Iz1FNv9VkSby0BbHYc1c027NyvzcN6HrRzUatTksRGNSlT5yz5K21ttU9u1c5P&#10;IxutqNITnsDXTYByD+VRtYQ5DqAW9qdajKSXsxUa0Yy/eCWTEWuHUs2OKlQgHBODSogSkePLgjnB&#10;7V1L3IJGL+MfRRRWggooooJDrS7AO9JRQAHpTKeelMpCYjKHBzUEFnFbSGRR8xqfH1oAolGE3c0j&#10;KUNB/wB4Zzg9qgjWQSEknFS9x9acTSkDG0o60YoA5oMh1B6UUHpVFDKKKKgg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pR1pKUdaYx1FFFUUFFFKO&#10;oqwDB9KaxwD2NTHpUMvekWdX8NfBD+OvEaoyuthZupuXVTjgglc+pHavafi540h8AeGodG03bb6l&#10;cRmG2VCP3UIHLEdjVX4CRJH4LZ1RVeS4YuwGC3Hc968t+MMrz/FDxGJHaQR3Tqm452jy+g9BXSv3&#10;VPmR9zT/AOE7KZVqXxS6nEEsDgMJFGWYseWY9SKFPynmozRXEfDPX3haKKKRiKOtOpo606qRSCii&#10;imMKKKKCwooooIA9KZTz0plJiYUUUVJIUUUUAFFFFABRRRQAUUUUAFFFFABRRRQAUUUUAFFFFABR&#10;RRQAUUUUAFFFFABRRRQAUUUUAFKOtJSjrTGOPSmU89KZTY2KOtOpo606hAgPSmjrTj0po60MGOoo&#10;opmgUjfdP0paRvun6UANj6U8YyM9O9Mj6U5uhpAMjmDyupQhQODjinkjHWmr0NJ6VmExw606mjrT&#10;j0rRGaIZYlu0dGIUYOCaZa2otcKvOeOKlPSnJ95fqKlwi9TWM3BaEdxM8KnaDkcjFelfAe9lk8Bf&#10;FTUrjK6UNDazIbhTcSTAxD03AdutebXnRvoa9tvgLX9li0WEeSs+sv5oj+USYXjdjrj3qbv2kZX6&#10;GOJip4Tle8mtfmeJGZLddzsABzgnGahW8tLtudpPoDVbW/8AUJWTp3/HyPqP51y1K0lU5Oh306ac&#10;eY6ZESMho12qDnFZ+paXJcP5sTYJ9K0l/wBWKF710VKUZxszkp1JKVzP0zS/sb+ZIdzGqurXEpm2&#10;htkYP8RxW4OtZusopVeB+VY14+yp8sNDsozdWd5lLSruSa42FsqD+dbMsqwDLsF78nFZ+jooc4A/&#10;Kl1v7oqKEmqHO9WOpGMqmxcilt7rncpI5wDU6JjlPlUcke1c9pJ/fj6iuiX7prow75lzs560eR6G&#10;RfaM08pljcKT2zU9lYtYpk/Ox9OavUo6040oqfMiXWlKHK9ilqU728YaNWZu+Bmp7CUy2ysfvHqK&#10;WYAuARmnxgKOBj6VKvz7lNR5Nh5I9aVCMVG33qcOtdBz3HUUUUxhRRRQAUUUUAB6U3FOoPSkIZRR&#10;RUiClHWkpR1pmo6iiiqICg9KKD0oAZRRRUEBRRRQAUUUUAFFFFABRRRQAUUUUAFFFFABRRRQAUUU&#10;UAFFFFABRRRQAUUUUAFFFFABRRRQAUUUUAFFFFABRRRQAUUUUAFFFFABRRRQAUUUUAFFFFABRRRQ&#10;AUUUUAFFFFABRRRQAUUUUAFFFFABRRRQAUUUUAFFFFABRRRQAUUUUAFFFFABRRRQAUUUUAFFFFAB&#10;RRRQAUUUUAFFFFABRRRQB//ZUEsDBAoAAAAAAAAAIQAbGRfbWh8AAFofAAAUAAAAZHJzL21lZGlh&#10;L2ltYWdlMi5wbmeJUE5HDQoaCgAAAA1JSERSAAAAmAAAAIwIBgAAAICFYKwAAAAGYktHRAD/AP8A&#10;/6C9p5MAAAAJcEhZcwAADsQAAA7EAZUrDhsAAB76SURBVHic7Z153BxVme+/75sFCCQQ9p0gJGwK&#10;AVlHQZBFdgWBqzDoFQSBgcELMjqIXJRxA0EYFEFkR0BAUYEwVzZFARlZwr4kkGExhC0QIJAQkt/9&#10;49dlnzpd1d3Vb1d3B/r3+dTnfbvqnFNPnXrqnOc851kGJInmsStwY4HyvYLlgI9Wjk0rx6qVaxOB&#10;BzpMz0hggwodCU0bAiOAi4AvdZgegJWp9k1C0/KVa0sBs1ppdHhbSOstLANsQrqz1ugiPSOA9Ukz&#10;90aYybqFlaj94FYs40bvJwZbAjgFOLzbhATYHfg5fqG9gOWBnwL7dOqG7xcG2xa4EBjXXTL+gaWA&#10;HwP/u8t0hNgH+BmwbCdvOtjJm5WAxYEzgdvoHeb6FPAwvcNcywJXAFfTYeaChXsE+zgWiNfqMh0J&#10;xgA/Ag7pNiEBPgOcS1VY7zgWxhFsMeA04HZ6h7l2AB6id5hraeBS4Fq6yFyw8I1gqwM3ARO6TUiA&#10;7wPf6DYRASYCk+iRhcXCNIINAufTW8y1B73FXIsCv6RHmAsWLgY7DE9FvYJlsAqil/AdrHPrGSws&#10;DLYWcGq3iYjwE0pSTraIfwKO7TYRMRYGGWwY1nGNGmI7bwP3A/cA9wLPAQKeaqGtfYDPDZEegKkB&#10;PQ8Cc4EXW2hnFF5RD3XAmAXcF9A0o3J+dqsNLgwMdjSwdYt1XwdOBG4FHgfmt4GeFYBzhlD/Kqw6&#10;uA/T1w78ABjfYt2/A98C/oI/tgVtoslQMewiiQ4e60p6pyCNCW6QtEqb6RmQdG2L9Lwsad8204Ok&#10;7VqkR5IukrRUCTT94+jlEWw4cDFeGRXBG8BX8ZRRxFKkGRyAlZdF8Ru8R/pSe8lhNHBBC/VmYJ3d&#10;9e0lpxa9zGBHApsXrDMF2B7LV+3GWOCsFuodhleb7WZ2gJMpvkV2J1avzGw7NRnoZQbbtWD5BcAX&#10;KIe5ALbCm9hFcDmWt8pC0T6aDRxIh5gLeldNMYBtlIrgFOCvJdCSoCg9LwBHlUFIBUtRXLA/Fni6&#10;BFpy0asMtiaekprFI8BJ5ZDyDxRlsEMod6TYpGD5P9AFxXCvMliRl/kenhrnlkRLgiI0XQDcUBYh&#10;FRSh5w3gy5QjB9bF+4HB/ox1SmViZYrt751ZFiEBivTRrylPNq2L9wOD3VMaFVUUoWcO8GhZhATo&#10;tT7KRC8y2CB2RmgWnei8zQqUvR9P22ViWSynNos+gwUYj61Dm0WvjWCdoKfIB/ge3ufsCnqRwYq8&#10;zNeAaWURUkFRlUmvMfxDeNruCgaBeQXKd8KXb70CZR+n/JXRMhRzlni8LEICFO2jrmEQc3iz+HBZ&#10;hAR4skDZ8XiEKROv4pGyWbRq1VAERfuoaxik2JBeVNnYCorQsyy20y8TYuHuow2BRcoipBF6kcGe&#10;oJiBW6+90E7Qc2+BsiPpzMyTiaIMtirlmwnPp5jitNcYbBNshVsmXqSY4rQTfZSJQbyP926BOkWW&#10;yK2i10aMIvSMAtYti5AAvdZHmRjEzFUkfNGhlC9YF+m8bSi2qmoFzwEvFyj/lbIICVCkj/aiSw64&#10;iR6sCLF7Av9cAi0hitAzElu+lmnbVlTQPwoHZCkTRehZBvsRlD0w1KAVBgNbdq7asFTrmIotAJrF&#10;ZpTvAFu0jy7EJs1loYigDx7FDiiDkHpolcGWBM6jnC9iEWydWrQDT8SB3dqNkfg5i/bROBwMpQyM&#10;xPq5orsYZ2HLkHYjVwGfMNijwPSCje4MHEN7mexTOK4COAZFEYwALsHTQbuwRIWeLYC7KO4feCiw&#10;bxvpAYsniaNH0T5aCjvDLN5GelbAdv6rZV4NXIx2adH16VpJK7TBxemzkt6ttLmZpEUkPdgCPTMk&#10;fboN9Cwt6a5Km5dXzh3WAj2SdK6kMW2g6QhJCyS9J7vkLSPphRbomSLp422gZw1JT1ba/F5WmfjE&#10;eS0QK0mvSNqvRSKXl/3zQlxZubaxpHkt0nSJpLEt0DMg6fNKv7h5klavXPtDi/Q8I2n7FuhB0jhJ&#10;v4va+2Hl2u4t0rNA0mmSFmuBnuGSjpI0K2jvFUmj47JxxTGVjmgVV6s6+jTTacdLei2nrc0q5U4c&#10;Aj3TJR0gaaUm6FlE0h6Sbstp67JKudWU7tiiOFvSRpJGNEHTupK+K+ntjHbekZkeSRcMgZ4nJO0p&#10;j4aN6FlC0uck3Z/T1n/EdQakGmOETwK3DHFenoc30cO4C6Mr8/TqwI44WEc93IFDBgzH8s9QFbzT&#10;K/QkNL0OrIJXwxthh9olG7SxBfDfODzmhUOkZw7WPyY0PYYDx62KFwi74lhf9XA5Xhkuifs7Ww5q&#10;HtNw3yR9NKdCz2p4pb47DgCYhznAOsCz/ziTw6lnDeGLaCcOk+nZQNLcLtMiSZPlkW5A0nVdpiXB&#10;znIf7dBtQiq4Ue6fzCkyORaXNLVbFAZ4W9J6Mk3/1mVaEpwu07OSpJldpkXyomZ5maazu0xLgqNV&#10;Z4pM8DHssdNx7W+Ehyq0vI3p2aq75ABWWv4Wh3C6osu0gNUVu2Ed4gPAh7pLDu/iLby765lM3wGc&#10;0Bl66uIjwDVYZ/dFHG6o27gc2BL4Fb0R5XBHHKIgCQ3QrrBQrWIkDqyydjNL0u0kTevGOBvhCJme&#10;pVSr1ugGHpOX68hhmV7uLjmSrLJA1pHd0GVaJOmmZvUeoyWd0yUi35X0VQWCY+XYQ60pGduB2yWt&#10;GtGzvKRfd4meNyXtH9EzIOkgDU2lMhT8WtJSRRVsO0p6toNEPq2qPizrWFrWT3UKC2RdTzJyxUei&#10;pH21gzRNljQhh55Eb9eqcrgVzJV0pCoDQlEGQ9KSks4vmcjZkk5V89H39pL0Ysk0/UXSNk3Ss6Kk&#10;35dMz0xJJ0hatAl6BiQdKo90ZeJ6SRuG926FwZJjV0l/bzOBsyWdouqyu8ixrKRftZkeSfqzvMUT&#10;T9HNvNQvSHq9zfTMlPRNtba3OU7SLW2mR7JOcNOse9ZTUzSDUVRzMya5B9ehmGpjHlY/TMLWEEUs&#10;R7OwNtUciJtW6CtqlzWtQs/VOGXNUDppDOn+2ZTiaoR3cCDjScBlFLOVizGILYBDeiZSX0OfhUdw&#10;ctorqONDMVQGy8JoYGPSnToBO3O8hOODzgD+B8esugV4s91EBBjEvoEhPZtgk5VZAT0zcAC7G7Hf&#10;YZkOvWMDWpK/4/DH9mJAz1Tgv4A/Ua539nDMdGES14lYrzYzoOcFPBjcSLgdVAdlMFgWFsPxu9ob&#10;Irt1DMP2Y11zqc/AKDxSdTyGVw5G4JmoiENQDTrFYH18QNGLwU/6eB+hz2B9lIo+g/VRKvoM1kep&#10;6DNYH6Wiz2B9lIo+g/VRKoZTG634eZoPq3kTaWeMU3DuwlbxCOl49FtXzvXhfvkwzv77LHakeb6r&#10;FDWB4dTmrvkQzbukjyGd8qXoflaMpaL2yo6ztTBgZRyC4PMZ1y7AMTmGun9bGno521ofDoPwN/Lj&#10;SRyER7WPUyyYc8cwVAa7jfQw/dgQ2+sjjR+TZq6HcUDi5bHVCjin5hF0Jn1NYQyVwcoOmZRgkKoJ&#10;UDvybg8FA9TfkB6gOrXPb1C20X32CH7fhT113sNOFZOpBt7bhh5lsKGuIr+DR7Hk2CO6PgDsgF28&#10;HsfeLlOAK7FHcjMy247Yk+g9PA08DvwSe6Bn4ZSIph0yyvx7VCaMgPOL6NomFTpPwEnTk2iQ60fl&#10;LsP9eUaFznnY1OVPeCor6v63CukEqM9QTVHzLvBKcK3MWG1DQ4Z14poFLCRjJ4dDg2sDahwzYYak&#10;3YI6sYXsv8iRZPLwn6oN3vFfUZkDMui+JCrzf4Jrk6NrO0maFPx+vFJuy6jcFNkaNw+XZNDRyPo0&#10;xKTg2qCk+4bQdseOMvVghwJfalBmBeqvgE6j/kryKIamFmkGBwO7NFFudeC4OtcPBHYqcN9nScu3&#10;O+MZYlvsc7hxcK2VxPAdQZmryHDaeRL4X3hoXxkHUftn4CocTCQPi+Bch7cH59bAge8SHIWnp78N&#10;neRM7NdkuZHY4vPOyu8Bqt7WCQ7BVrzNYAGWcS8L2vt9RrkfAH9sss2Oo0wG+0jw/1NYKAVHU7wZ&#10;63Ya2ZZfjEeQWLCfCpxd+X8A+CaOjlMmbsce5nn2529gxfBTwbn9sPd3ggkF7jeAZa65ZGfqeAY4&#10;HnuZD+Dn/z3dXwSlUOYUOTX4/1N4FXQ8VYeHh2ls1/1tsjvsZ6QTEWzYIo3N4rvAdjjG6R05ZV4i&#10;zVxQG9e12bQ3I7DDyZVkM5dwiuTLK7/3Bn6DQy4VmYZLR5kMdk10ny3xi3oKjwZ70nhlVW+JH15b&#10;E8dTLQNPYEZvhz9BsyvJM4DPRufCBPMDwO+wPLYIVTl0I9zvY+kRlMlgZ+DY7FnYGnfQVbRvmi5r&#10;qX4lndWSr44XSAkW4GB0HyItZ47Ciecvxa56CX5AsexwpaJMBhNwOA69dAXZEZr3Ab7VhnvNx25w&#10;ZSCe9srGlqQ/uluwm9gsPP2F4d1HkV5MTQNOL5vAIuiEuc6dwP7AcjgE44+w71+CPevUHZFzfoD0&#10;S5hC1QWt3fmyX2hze42wXPQ7dK17HSuesxYa8/HKvJdc8TIZbB28gVrvaCbvzU5Y8Ezi1r+Dh/Tj&#10;SA/1K5GPrGwZA3j6DffoQmE6tgTZi7QubTW8tdIsOu3LGefXXoH0h/Ya2XHb3qUHjReyCLqxiXon&#10;YIE9D0vgwGxrYHnrMuz6Ph/ri8KMHPUyenwMLwjCMquRXinNAU4Kfscb7p/FTJd82cuR3oLpNdyL&#10;ozmOqvzeHG9F/aXyew0sWsRYDL+7XUjrDbuKsjj+cNwR4Ky0X60cWbgs5zyYKSZSP9ryt0nLSZfh&#10;tDIrBOfi6MuvUCwPdyfxNmkVBPhD+1hO+deorhpHYSbbjvoK7I6hLBnsdOBY0huyMQR8n/oxTg8n&#10;P33L29hM5YfR+TfwC8pT4v4Cx3voZVyBdyhm1SkzHRshrkc68fs51E6zXcNwrDwsikTmmUQ6Zmpi&#10;3jwfM9nZwKeB7XGSzjGV8k/iKTSezs4nHav+Jhyf/WdY7luAO/M+rD6IrXETXI93Eo7ESthkBLsJ&#10;M/7nSeuVJgf/X44tIBLkmSXPAP4z+J31Mb0RlXknp60s/AQz2sH4WSbg538afyBXU532t8Pqiu9j&#10;UaRn0I9N0Uep6HsV9VEq+gzWR6noM1gfpaLPYH2Uij6D9VEq+gzWR6noM1gfpaLRVtEwrODbGGve&#10;X8QGeL2QkKoozseWtQm+hpW1fTSH8XhPNMGrpPeUM5HFYIN4C2Z/8uOn34+3XM6j+y7rOwErBr9v&#10;J9s2bBnsa5hgVEaZPvIxnHT/jWy2UogPYReoTzSotzHwU7wVszfpvbBO4xt4qyTBfpRnfNhHQYQy&#10;2C54k7QRc4VYD1tcDjWqTh/vUyQj2NJ45Fo8uv4C9rm7B1tTjsKjVhJ4YwFwGMU2cfv4ACFhsNNJ&#10;yzEAF2GTkbei8+dix4JjgKOB66LrI7H1xI7YCmAFbIA4gBnyFmzB8VAOTStjATzJ6TMbW13cii0d&#10;EquFfXDMh1jQPJ6qR/nfgP+bc588bIWNFDet0P9UpZ078KIgtnCdSNr4chr+CNev3Huryt8Lo3q7&#10;YGeOJNXOo5X73IItf7MwAsfa2BFbFq9Ium9vxdYbeX0LNmA8HPfbupgHZuN3eQm20gjl04Ox5UgW&#10;BoCv4xglYAuVB7EVyEWAkLRVRhyF85qIO/CJjHMDcuyGRnijct+4/p6S3qlTb46kkyplj2viPjcE&#10;bf82unZQdO8Rci7IBXXau061KQa3j8pMlrSJ0olADwnKL6HG6RDPkbSIavv2sQb1pPy+HSnpDNV/&#10;vq+pNoFpEqtkvej8S5KOqdPWryQNDGLfuhCv0lxYpj9lnBNwdxN1RwP/D39NCcZha9RF69RbhHLk&#10;vQHsgf1N6vsu7o4tRWNRIsQwPFqNybg2Aq9yD2pAz1ewzVcoIw+lb8HeW0dT//lOJZvuLIzFkYzy&#10;sB/wmeHUmiNfh5msVVwDfAF7+txFNZnSADY+TEyVR+MwSntVfu9G2sFjX7waXAwH/TgETwPfr1z/&#10;O562PkK6U56gOo0+2iTNnwnoABssnh383omqyfd4PAXGlrQJNiD/JX6VdNCS84Brg99fxDE8wB/+&#10;3qQdmK+plJmKvbXCRFWfpuqRNBqLCkk4hY/ivg5xJvauT7Ac9m1oSv2Ap9bX8TtOsC3pAeBwJD0R&#10;DW3HZAyvRY5F5CkiK4HneKXDMc0Mrp0b0TEiqrusnKA+bvPWqN6+OXTlTZHDJD0XnJ+q2pBQA5Ju&#10;DMq8qmpC0HiKTDBPnuq+LKc1Xk5OuJrgNjkMU9x3jwZlHonKNOrbeUHd14Nrp0W0/WtG/UTsmROV&#10;zZsi50raOKq/R1Tmfwapjf9Zz46+GczFJs3CU8KqePpbFI9q4VcXumPF5s/34SH4o3hEeIW0Jrld&#10;WJu0V/gd1K6KRTVqDnjVvVmdNmdWrh+GFdLP4SkrFJ5vo3bBMJe0S9/6pB1WWu3beJb6bQ7df6L5&#10;9z8LK9xD3Bn9Xn04XnFsFZxcv8kb5GEVPNd/rvJ/IkfMw52aNwRPAk6m2jGJD+ZxeBV5TuUYUv7C&#10;DMSr0C1IT0sJ4iy14/GKLwsnk7bzh9oALXtmnMsqNx5H0gH3579in4K4b/9Ift9+JOd82RgYjrkw&#10;ZLCtcgo3gwlYEM3yOxxB/cgvD+El8c+pFfTXwzLD4XiJ3s748DHjrENVz1cPa9e5dlHGubWi3x8l&#10;nWOg3n1uxox2N9mBTUbgfsnDi9R6jHcEw6l1Q98G62cmNaibFQz3SqrMNRfrh5KYpotiIfBQ8qMW&#10;XopT9h6LVyGxB/m6WCiuNz0VxdTo9xs0t8jJc4t7FQu/je4zk/puaQmS6fpKqsw1F/ge1VFyUbwD&#10;8xWy+/YBPBskyFsFjyQ7XFTrqAifL8fCmaR1cgRBJE2QY4TuFJxbOmrj1zl1ZwRl3qxzj2GSPi7p&#10;ZEn3R22vGpQbqpC/dpN05x2xkP9gTrmdo3I/LHCPuG+vzSn3QlBmdnD+iKj+k6qNxTtG0s2qRT09&#10;WHz/ZeLKgzhG6pER362BXdiPxLG3kmX3OKy1fQAvt39HNYpzkeh9WRiDvZITGWQ+dpf/FvYRDBEK&#10;5XGAunADvxmdztOkzY/+iewvfDTegWgUlyMvlsU9pBcP25FtzbIyFgdCGsY3uGcjnEdaJhyPDRRe&#10;C44ZeAemvVB1GX5tBvcmmClriLMwW9JKsoY7xEOSlg+4e1DSiVGZcAT7WeXcHEkXS/q0pG0rx5VB&#10;nfmSFg/qnRe1OV3STZLulvTLoFw9TX68vH5U0v7yaLivpMNUVR88JY/geSPYZGWPLkg6Oip7u6T9&#10;gvscI+n5yrW7Ve2/JaN6j6i2b78VlQlHMCRtKOk11cef5ZEpxOoawggWXhwr6fIGBMSYJ+nzQRu3&#10;RNfnyMw5U7VbEFKVwdYtcM94ejiqTtkr1RyDIenCAjScFtQrwmCDkv5Y4D5HBHVviq416tuYwZC0&#10;oqSrc+51rzxQzIvOJ/q+ITNYcuwt6cUcIkLcJWmjqO7KkqbVqXO+0nth4Qi2ixrvY05W7V7gosrf&#10;oyvCYMPkEeatOvefJ+9XhsrPIgyGrMT9nmpfZIi3lGYu5Jf/dJ0658uje4IsBkuO5STtIOlI+Zm/&#10;JCu2N43afF1VpW5LDJYlA/wG61S2xVkuNsF6lLcr8/R9WE90F7XyxnSsUjgcZ+JYG69w5uKtl7Ox&#10;zJTIdHODujfiPbQdqFoZLI9XZNMqdF1Drcw1B0cFPAYnhVq50v5deKWV4CbSMfmfjNqZj2Wfa3Eg&#10;t42wPDgKy2i3YmuDuN50rExN8Bz18Q7exrkCW4RsSFXufA7vQV5KrVn6C1hHeRiWlbL69j2qurFY&#10;XzgCx+q/FPfDzZUjwRI47lqIO6lqCl6PnvPNjGebG5Xpx6b4AGF/nIJnKjYquB8zz1gs9B9E7a7O&#10;3qT3Sgujz2AfDAzgmadenLUY1+HN8iFFeOy7rX0wsDQWcZrFRXg7asjhQ/sj2AcLG2DTpy3wdthY&#10;rPmfhfc778bTaLNmTg3RZ7A+SkV/iuyjVPQZrI9S0WewPkpFo9gUAzh3ThibYgr55iw3k7bAPJn6&#10;Ycp7CSOwInNdLPS+iIMat9vAcWHHbqTT1czGyniwEUJohPl2FoMNYL/C/SsVYwO3BVhLfh5mnlCz&#10;viZpA77Y8DDOunEj+WHKO4Ex2FpjO7xbEVuEvol3F06hvISnCxtGk7acCTX6w6Nrs+O9pFWVdm5o&#10;hHslrRXUfyq6fmTUfrzPNy5jP6tTx/aSninwrD9Xra/iB/H4XNQvbwTXxkXX3gpHsO1x+uIwTn0j&#10;bIL3LSfgPba/kd5Dm16grU7iP7APZBEcgkf3Q9pPzkKFl7HVcYK6CtxED7YkljdWia6/ir1swtgU&#10;YZoYsGnz1U0S9xZpQ7o16XwknB3wxneMJ/HU/xCWu9bEz5r4B0zHm+qNNrM/yBhHOhnZ7GQEO4Va&#10;5roK23jH9uVnAD/GnX8caeb6DramSPAjrB0+Fr+c2Cv7bKoy2NV4kXBuVObrZGf0OIJ02KasujGW&#10;wLJjiHfxc5xFrY/BGTgP9trYqzuPuTbHFiATsRXGTGz1OxlbYGTZ6O+BHZQT/BGHxArxCdLWxvdR&#10;dTw+kHQqxN9ih+Grsc+CcL9NxlYleVlRwAPMgXhG2hjHE3kJDyxXYsE96Zv1qMaiAM9YeXmoQNLm&#10;GfLGJcp27kyOAdl+Ky5ze9TOXpXzeUZuIU6qlL0rOn98zv2fi8rtUofe5Phexn33alBnSUkfy7k2&#10;WtJPGjzX9Jx7HBuVuzCjzIFRmTDWxqnRtdMl3ZlDw1vK758dJT3b4BlukA1Skf0kQjwWtFUjgw2S&#10;HgXAX9vXaJwv+8YGZVpFPMLsl1FmU9J2+S+QPe3F+GT0+3oam6PMIjsR/Fg8OvxLg/orYVu2k5ug&#10;byg4hHyXw8Vxvqd4Bjkc+AO12ehi7IpnrcLIik3xezw8thPTsP3RRNJxGx6lanSYZJa9Chv+JUne&#10;N8Ibs08E9eKE6ZfQONPtMGqdWs9vRHgd/JRan8qH8DS2Ek6/F8qb38Qqj79QDpbAOspkYTWW9POu&#10;gaf5RKRZC4swCWbj/kgGjbHY8HIQOz5/rRWishisXmypVvFvlb+xkL8btUL+W9jaM1yt7YtXfmAG&#10;3Tuqc3ETNIyn9gtu9Vn3wOYsCd7DTsOXUn1Bq+OPZYvK7wFsBpNkTWs37sTOt8mqbhiWy3YPyoQO&#10;xT8lHcrgC3ikDXEZjje2Iy2GlBgkPdVAOp92txBPk2Hi8w1Iu3HdTW1awCzEzwmtj9S7Rb/PxKNo&#10;KDI8i+kOFclrUevh3S78mbTKYD61mW/HVf6OJC0uXEstc4HFjg0ZQlTxQao5HhOsl1Www7iH9Oiy&#10;Id7CgdrpMY4cmIf4OQnaLIrYs/ySnHLPUeshv2mL92wHkr3nDUgHR8myr08wpCjig9RGSNkiq2CH&#10;IfJHsXB6nIMDxzWDF6gdnVt91pgxn8ksZUyJfjcT96JsxDSMyCzVBgxSG5vik1S9teuhXqS8duAy&#10;0l5H+2F9VCi4Xku2jikP8bMeTzroXR7iZ43jTNSb9laPfjcznZeNWCdWL5DLkDCIjftfi86fgzXZ&#10;eVgDr4a2KYkuME1hGKUPAydEZS4q2GZcfiW8fK8X8GNPHDdrmeDcPVGZL+fUXRoH+w2R1I3d7zqJ&#10;h6L7b0K+aDSkgWQQ+zrGmti1sI7nINLRp1fE8VsfxjEcJgFbF7hf3KmhZUVW5o1fRL+/GPz/d/Lj&#10;c+Xhamr1XgcAf8X6wGSFO4BX15fi+Btb452CpSvX/xC1cRje9Qhfxlgsm4WMOYXq6BFPq5uT3gce&#10;BHZu9EAt4h3S6pJheMaI9WHjcYySjWkVqmrGb6ijyX1ejtySFaH4TdnruJ4mPzkejK5PlvQ7Sf+t&#10;7NCdA5Km5ND03YzyzRwryu72WXhPtgjJcsWX7L6f0HV9xvUHZauLa1Qb42G+pC0DOtbPqD9N0h2V&#10;4+GM6/U0+T9Q7bPGkbgviO4/N7o+S/aAP0XSWapav8yUNFEtaPJDYpZTrXt9I8yXdHDQRiMG+2Wd&#10;tvJiw349p/yEnPLNHFspn3Hz8Lz8UkJGnVG3RhrJVlj48WSFSwoRB5xpJ4NlXa+HJKxV4a2iBC9j&#10;g8ADqZXJsvAA1lYX0YafhFd+RXAxtVPrndS68BfBXXgKPKvJ8pdiOSV055qBFxyNMrbNwKqVk6Lz&#10;wuEw83RM04ATm6SvVZyKaWukD7wYa/ULI7ZoFZ6Lb8La23qxKW6jdnvmZtIWB3Goyyn4xX4Dv5zl&#10;sTXDJPJNq2dgWSsMv3lR3adqDrPxC/4FXqwkz7om/tgSGe8a8v0EX8Ia/fOxMD8RL0ZewjLs/VhP&#10;l/fBPor79t+xDDYBv5PnsFf1Gji7SYIwxtf9da4leCwq89eMMr/BCtmDqfbB0lit81fc16G89nLU&#10;ZmjzNzu6NrdX/SIXxyPD9ZjpT6EqAL+Gl/5xips+ehCNnD66hYPxHtruGdfOos9cCw16cQQbgRWZ&#10;sYISrEPamuJyXB9dQi/6Rc4Hvk1173A+FnjPxCmR+8y1EOH/A8odx9htDSL4AAAAAElFTkSuQmCC&#10;UEsDBBQABgAIAAAAIQC2gYtH3QAAAAcBAAAPAAAAZHJzL2Rvd25yZXYueG1sTI9BS8NAEIXvgv9h&#10;GcGb3cRiqDGbUop6KoKtIN6myTQJzc6G7DZJ/71TL/UyzPAeb76XLSfbqoF63zg2EM8iUMSFKxuu&#10;DHzt3h4WoHxALrF1TAbO5GGZ395kmJZu5E8atqFSEsI+RQN1CF2qtS9qsuhnriMW7eB6i0HOvtJl&#10;j6OE21Y/RlGiLTYsH2rsaF1TcdyerIH3EcfVPH4dNsfD+vyze/r43sRkzP3dtHoBFWgKVzNc8AUd&#10;cmHauxOXXrUGpEj4mxctWcylx162+DlKQOeZ/s+f/wIAAP//AwBQSwMEFAAGAAgAAAAhACvZ2PHI&#10;AAAApgEAABkAAABkcnMvX3JlbHMvZTJvRG9jLnhtbC5yZWxzvJDBigIxDIbvC75Dyd3pzBxkWex4&#10;kQWviz5AaDOd6jQtbXfRt7foZQXBm8ck/N//kfXm7GfxRym7wAq6pgVBrINxbBUc9t/LTxC5IBuc&#10;A5OCC2XYDIuP9Q/NWGooTy5mUSmcFUylxC8ps57IY25CJK6XMSSPpY7Jyoj6hJZk37Yrmf4zYHhg&#10;ip1RkHamB7G/xNr8mh3G0WnaBv3ricuTCul87a5ATJaKAk/G4X3ZN5EtyOcO3XscuuYY6SYhH747&#10;XAEAAP//AwBQSwECLQAUAAYACAAAACEA0OBzzxQBAABHAgAAEwAAAAAAAAAAAAAAAAAAAAAAW0Nv&#10;bnRlbnRfVHlwZXNdLnhtbFBLAQItABQABgAIAAAAIQA4/SH/1gAAAJQBAAALAAAAAAAAAAAAAAAA&#10;AEUBAABfcmVscy8ucmVsc1BLAQItABQABgAIAAAAIQCjdo+ejAIAANwHAAAOAAAAAAAAAAAAAAAA&#10;AEQCAABkcnMvZTJvRG9jLnhtbFBLAQItAAoAAAAAAAAAIQBAvIn9C4YEAAuGBAAVAAAAAAAAAAAA&#10;AAAAAPwEAABkcnMvbWVkaWEvaW1hZ2UxLmpwZWdQSwECLQAKAAAAAAAAACEAGxkX21ofAABaHwAA&#10;FAAAAAAAAAAAAAAAAAA6iwQAZHJzL21lZGlhL2ltYWdlMi5wbmdQSwECLQAUAAYACAAAACEAtoGL&#10;R90AAAAHAQAADwAAAAAAAAAAAAAAAADGqgQAZHJzL2Rvd25yZXYueG1sUEsBAi0AFAAGAAgAAAAh&#10;ACvZ2PHIAAAApgEAABkAAAAAAAAAAAAAAAAA0KsEAGRycy9fcmVscy9lMm9Eb2MueG1sLnJlbHNQ&#10;SwUGAAAAAAcABwC/AQAAz6wE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docshape2" o:spid="_x0000_s1027" type="#_x0000_t75" style="position:absolute;width:16838;height:1190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ixGHxAAAAN0AAAAPAAAAZHJzL2Rvd25yZXYueG1sRI9Ba8JA&#10;EIXvBf/DMoK3urHYotFVpCgUemraHzBkxySYnQ27G5P46zuHQm8zvDfvfbM/jq5Vdwqx8WxgtcxA&#10;EZfeNlwZ+Pm+PG9AxYRssfVMBiaKcDzMnvaYWz/wF92LVCkJ4ZijgTqlLtc6ljU5jEvfEYt29cFh&#10;kjVU2gYcJNy1+iXL3rTDhqWhxo7eaypvRe8MhGmIqXgN/bp5bPvhbMPU0qcxi/l42oFKNKZ/89/1&#10;hxX89Vb45RsZQR9+AQAA//8DAFBLAQItABQABgAIAAAAIQDb4fbL7gAAAIUBAAATAAAAAAAAAAAA&#10;AAAAAAAAAABbQ29udGVudF9UeXBlc10ueG1sUEsBAi0AFAAGAAgAAAAhAFr0LFu/AAAAFQEAAAsA&#10;AAAAAAAAAAAAAAAAHwEAAF9yZWxzLy5yZWxzUEsBAi0AFAAGAAgAAAAhAAGLEYfEAAAA3QAAAA8A&#10;AAAAAAAAAAAAAAAABwIAAGRycy9kb3ducmV2LnhtbFBLBQYAAAAAAwADALcAAAD4AgAAAAA=&#10;">
                  <v:imagedata r:id="rId13" o:title=""/>
                </v:shape>
                <v:shape id="docshape3" o:spid="_x0000_s1028" type="#_x0000_t75" style="position:absolute;left:14853;top:850;width:1134;height:10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Aj6ZwgAAAN0AAAAPAAAAZHJzL2Rvd25yZXYueG1sRE9Li8Iw&#10;EL4L/ocwwt7W1GXVWo0iC+562YOPi7ehGdtiMylJrN399UYQvM3H95zFqjO1aMn5yrKC0TABQZxb&#10;XXGh4HjYvKcgfEDWWFsmBX/kYbXs9xaYaXvjHbX7UIgYwj5DBWUITSalz0sy6Ie2IY7c2TqDIUJX&#10;SO3wFsNNLT+SZCINVhwbSmzoq6T8sr8aBb//qXHYOvfzTZdp6rfjdkInpd4G3XoOIlAXXuKne6vj&#10;/M/ZCB7fxBPk8g4AAP//AwBQSwECLQAUAAYACAAAACEA2+H2y+4AAACFAQAAEwAAAAAAAAAAAAAA&#10;AAAAAAAAW0NvbnRlbnRfVHlwZXNdLnhtbFBLAQItABQABgAIAAAAIQBa9CxbvwAAABUBAAALAAAA&#10;AAAAAAAAAAAAAB8BAABfcmVscy8ucmVsc1BLAQItABQABgAIAAAAIQDwAj6ZwgAAAN0AAAAPAAAA&#10;AAAAAAAAAAAAAAcCAABkcnMvZG93bnJldi54bWxQSwUGAAAAAAMAAwC3AAAA9gIAAAAA&#10;">
                  <v:imagedata r:id="rId14" o:title=""/>
                </v:shape>
                <w10:wrap anchorx="page" anchory="page"/>
              </v:group>
            </w:pict>
          </mc:Fallback>
        </mc:AlternateContent>
      </w:r>
      <w:r w:rsidR="005C44BE">
        <w:rPr>
          <w:noProof/>
          <w:lang w:eastAsia="en-GB"/>
        </w:rPr>
        <w:t xml:space="preserve"> </w:t>
      </w:r>
      <w:r w:rsidR="007E1355">
        <w:rPr>
          <w:noProof/>
          <w:lang w:eastAsia="en-GB"/>
        </w:rPr>
        <w:t xml:space="preserve"> </w:t>
      </w:r>
      <w:r w:rsidR="00E2438C">
        <w:rPr>
          <w:noProof/>
          <w:lang w:eastAsia="en-GB"/>
        </w:rPr>
        <w:t xml:space="preserve">  </w:t>
      </w:r>
      <w:r w:rsidR="00833F25">
        <w:rPr>
          <w:noProof/>
          <w:lang w:eastAsia="en-GB"/>
        </w:rPr>
        <w:t>=</w:t>
      </w:r>
    </w:p>
    <w:p w14:paraId="31071432" w14:textId="77777777" w:rsidR="00360E57" w:rsidRDefault="00360E57">
      <w:pPr>
        <w:pStyle w:val="BodyText"/>
        <w:rPr>
          <w:rFonts w:ascii="Times New Roman"/>
          <w:sz w:val="20"/>
        </w:rPr>
      </w:pPr>
    </w:p>
    <w:p w14:paraId="779E89DE" w14:textId="77777777" w:rsidR="00360E57" w:rsidRDefault="00360E57">
      <w:pPr>
        <w:pStyle w:val="BodyText"/>
        <w:rPr>
          <w:rFonts w:ascii="Times New Roman"/>
          <w:sz w:val="20"/>
        </w:rPr>
      </w:pPr>
    </w:p>
    <w:p w14:paraId="181C0356" w14:textId="77777777" w:rsidR="00360E57" w:rsidRDefault="00360E57">
      <w:pPr>
        <w:pStyle w:val="BodyText"/>
        <w:rPr>
          <w:rFonts w:ascii="Times New Roman"/>
          <w:sz w:val="20"/>
        </w:rPr>
      </w:pPr>
    </w:p>
    <w:p w14:paraId="05B8AD1F" w14:textId="77777777" w:rsidR="00360E57" w:rsidRDefault="00360E57">
      <w:pPr>
        <w:pStyle w:val="BodyText"/>
        <w:rPr>
          <w:rFonts w:ascii="Times New Roman"/>
          <w:sz w:val="20"/>
        </w:rPr>
      </w:pPr>
    </w:p>
    <w:p w14:paraId="18D63E8E" w14:textId="77777777" w:rsidR="00360E57" w:rsidRDefault="00360E57">
      <w:pPr>
        <w:pStyle w:val="BodyText"/>
        <w:rPr>
          <w:rFonts w:ascii="Times New Roman"/>
          <w:sz w:val="20"/>
        </w:rPr>
      </w:pPr>
    </w:p>
    <w:p w14:paraId="6E2A7B37" w14:textId="77777777" w:rsidR="00360E57" w:rsidRDefault="00360E57">
      <w:pPr>
        <w:pStyle w:val="BodyText"/>
        <w:rPr>
          <w:rFonts w:ascii="Times New Roman"/>
          <w:sz w:val="20"/>
        </w:rPr>
      </w:pPr>
    </w:p>
    <w:p w14:paraId="6EC5DE92" w14:textId="77777777" w:rsidR="00360E57" w:rsidRDefault="00360E57">
      <w:pPr>
        <w:pStyle w:val="BodyText"/>
        <w:rPr>
          <w:rFonts w:ascii="Times New Roman"/>
          <w:sz w:val="20"/>
        </w:rPr>
      </w:pPr>
    </w:p>
    <w:p w14:paraId="37F86EF7" w14:textId="77777777" w:rsidR="00360E57" w:rsidRDefault="00360E57">
      <w:pPr>
        <w:pStyle w:val="BodyText"/>
        <w:rPr>
          <w:rFonts w:ascii="Times New Roman"/>
          <w:sz w:val="20"/>
        </w:rPr>
      </w:pPr>
    </w:p>
    <w:p w14:paraId="50C5D12C" w14:textId="77777777" w:rsidR="00360E57" w:rsidRDefault="00360E57">
      <w:pPr>
        <w:pStyle w:val="BodyText"/>
        <w:rPr>
          <w:rFonts w:ascii="Times New Roman"/>
          <w:sz w:val="20"/>
        </w:rPr>
      </w:pPr>
    </w:p>
    <w:p w14:paraId="4FF65DD9" w14:textId="77777777" w:rsidR="00360E57" w:rsidRDefault="00360E57">
      <w:pPr>
        <w:pStyle w:val="BodyText"/>
        <w:rPr>
          <w:rFonts w:ascii="Times New Roman"/>
          <w:sz w:val="20"/>
        </w:rPr>
      </w:pPr>
    </w:p>
    <w:p w14:paraId="397B3802" w14:textId="77777777" w:rsidR="00360E57" w:rsidRDefault="00360E57">
      <w:pPr>
        <w:pStyle w:val="BodyText"/>
        <w:rPr>
          <w:rFonts w:ascii="Times New Roman"/>
          <w:sz w:val="20"/>
        </w:rPr>
      </w:pPr>
    </w:p>
    <w:p w14:paraId="472066F7" w14:textId="77777777" w:rsidR="00360E57" w:rsidRDefault="00360E57">
      <w:pPr>
        <w:pStyle w:val="BodyText"/>
        <w:rPr>
          <w:rFonts w:ascii="Times New Roman"/>
          <w:sz w:val="20"/>
        </w:rPr>
      </w:pPr>
    </w:p>
    <w:p w14:paraId="411ADB16" w14:textId="77777777" w:rsidR="00360E57" w:rsidRDefault="00360E57">
      <w:pPr>
        <w:pStyle w:val="BodyText"/>
        <w:rPr>
          <w:rFonts w:ascii="Times New Roman"/>
          <w:sz w:val="20"/>
        </w:rPr>
      </w:pPr>
    </w:p>
    <w:p w14:paraId="3E53AE2A" w14:textId="77777777" w:rsidR="00360E57" w:rsidRDefault="00360E57">
      <w:pPr>
        <w:pStyle w:val="BodyText"/>
        <w:rPr>
          <w:rFonts w:ascii="Times New Roman"/>
          <w:sz w:val="20"/>
        </w:rPr>
      </w:pPr>
    </w:p>
    <w:p w14:paraId="2B4D4C90" w14:textId="77777777" w:rsidR="00360E57" w:rsidRDefault="00360E57">
      <w:pPr>
        <w:pStyle w:val="BodyText"/>
        <w:rPr>
          <w:rFonts w:ascii="Times New Roman"/>
          <w:sz w:val="20"/>
        </w:rPr>
      </w:pPr>
    </w:p>
    <w:p w14:paraId="4F7EF8D8" w14:textId="77777777" w:rsidR="00360E57" w:rsidRDefault="00360E57">
      <w:pPr>
        <w:pStyle w:val="BodyText"/>
        <w:rPr>
          <w:rFonts w:ascii="Times New Roman"/>
          <w:sz w:val="20"/>
        </w:rPr>
      </w:pPr>
    </w:p>
    <w:p w14:paraId="551D49B7" w14:textId="77777777" w:rsidR="00360E57" w:rsidRDefault="00360E57">
      <w:pPr>
        <w:pStyle w:val="BodyText"/>
        <w:rPr>
          <w:rFonts w:ascii="Times New Roman"/>
          <w:sz w:val="20"/>
        </w:rPr>
      </w:pPr>
    </w:p>
    <w:p w14:paraId="5FA1C3C0" w14:textId="77777777" w:rsidR="00360E57" w:rsidRDefault="00360E57">
      <w:pPr>
        <w:pStyle w:val="BodyText"/>
        <w:rPr>
          <w:rFonts w:ascii="Times New Roman"/>
          <w:sz w:val="20"/>
        </w:rPr>
      </w:pPr>
    </w:p>
    <w:p w14:paraId="5BDF8785" w14:textId="77777777" w:rsidR="00360E57" w:rsidRDefault="00360E57">
      <w:pPr>
        <w:pStyle w:val="BodyText"/>
        <w:rPr>
          <w:rFonts w:ascii="Times New Roman"/>
          <w:sz w:val="20"/>
        </w:rPr>
      </w:pPr>
    </w:p>
    <w:p w14:paraId="295EF34D" w14:textId="77777777" w:rsidR="00360E57" w:rsidRDefault="00360E57">
      <w:pPr>
        <w:pStyle w:val="BodyText"/>
        <w:rPr>
          <w:rFonts w:ascii="Times New Roman"/>
          <w:sz w:val="20"/>
        </w:rPr>
      </w:pPr>
    </w:p>
    <w:p w14:paraId="3AA89FB9" w14:textId="77777777" w:rsidR="00360E57" w:rsidRDefault="00360E57">
      <w:pPr>
        <w:pStyle w:val="BodyText"/>
        <w:rPr>
          <w:rFonts w:ascii="Times New Roman"/>
          <w:sz w:val="20"/>
        </w:rPr>
      </w:pPr>
    </w:p>
    <w:p w14:paraId="7204525F" w14:textId="77777777" w:rsidR="00360E57" w:rsidRDefault="00360E57">
      <w:pPr>
        <w:pStyle w:val="BodyText"/>
        <w:rPr>
          <w:rFonts w:ascii="Times New Roman"/>
          <w:sz w:val="20"/>
        </w:rPr>
      </w:pPr>
    </w:p>
    <w:p w14:paraId="2AD9025F" w14:textId="77777777" w:rsidR="00360E57" w:rsidRDefault="00360E57">
      <w:pPr>
        <w:pStyle w:val="BodyText"/>
        <w:spacing w:before="4"/>
        <w:rPr>
          <w:rFonts w:ascii="Times New Roman"/>
          <w:sz w:val="16"/>
        </w:rPr>
      </w:pPr>
    </w:p>
    <w:p w14:paraId="623CB3BA" w14:textId="1A432E35" w:rsidR="00360E57" w:rsidRPr="009E21F9" w:rsidRDefault="0052529B" w:rsidP="00B655C7">
      <w:pPr>
        <w:pStyle w:val="Title"/>
        <w:spacing w:line="242" w:lineRule="auto"/>
        <w:ind w:left="5670"/>
        <w:rPr>
          <w:color w:val="FFFF00"/>
        </w:rPr>
      </w:pPr>
      <w:r>
        <w:rPr>
          <w:color w:val="FFFF00"/>
          <w:spacing w:val="-17"/>
        </w:rPr>
        <w:t>Housing</w:t>
      </w:r>
      <w:r w:rsidR="00FD5CF9">
        <w:rPr>
          <w:color w:val="FFFF00"/>
          <w:spacing w:val="-17"/>
        </w:rPr>
        <w:t xml:space="preserve"> Land </w:t>
      </w:r>
      <w:r w:rsidR="00B655C7">
        <w:rPr>
          <w:color w:val="FFFF00"/>
          <w:spacing w:val="-17"/>
        </w:rPr>
        <w:t xml:space="preserve">Availability </w:t>
      </w:r>
      <w:r w:rsidR="005A665C" w:rsidRPr="009E21F9">
        <w:rPr>
          <w:color w:val="FFFF00"/>
          <w:spacing w:val="-19"/>
        </w:rPr>
        <w:t>Monitor</w:t>
      </w:r>
      <w:r w:rsidR="005A665C" w:rsidRPr="009E21F9">
        <w:rPr>
          <w:color w:val="FFFF00"/>
          <w:spacing w:val="-35"/>
        </w:rPr>
        <w:t xml:space="preserve"> </w:t>
      </w:r>
      <w:r w:rsidR="005A665C" w:rsidRPr="009E21F9">
        <w:rPr>
          <w:color w:val="FFFF00"/>
          <w:spacing w:val="-18"/>
        </w:rPr>
        <w:t>Report</w:t>
      </w:r>
    </w:p>
    <w:p w14:paraId="057A934F" w14:textId="7CF47850" w:rsidR="00360E57" w:rsidRDefault="005A665C" w:rsidP="00E70135">
      <w:pPr>
        <w:spacing w:before="360"/>
        <w:ind w:right="160"/>
        <w:jc w:val="right"/>
        <w:rPr>
          <w:b/>
          <w:sz w:val="20"/>
        </w:rPr>
      </w:pPr>
      <w:r w:rsidRPr="009E21F9">
        <w:rPr>
          <w:b/>
          <w:color w:val="8064A2" w:themeColor="accent4"/>
          <w:sz w:val="36"/>
        </w:rPr>
        <w:t>202</w:t>
      </w:r>
      <w:r w:rsidR="000224F4">
        <w:rPr>
          <w:b/>
          <w:color w:val="8064A2" w:themeColor="accent4"/>
          <w:sz w:val="36"/>
        </w:rPr>
        <w:t>4</w:t>
      </w:r>
      <w:r w:rsidRPr="009E21F9">
        <w:rPr>
          <w:b/>
          <w:color w:val="8064A2" w:themeColor="accent4"/>
          <w:sz w:val="36"/>
        </w:rPr>
        <w:t>-202</w:t>
      </w:r>
      <w:r w:rsidR="000224F4">
        <w:rPr>
          <w:b/>
          <w:color w:val="8064A2" w:themeColor="accent4"/>
          <w:sz w:val="36"/>
        </w:rPr>
        <w:t>5</w:t>
      </w:r>
    </w:p>
    <w:p w14:paraId="4A71EFE7" w14:textId="77777777" w:rsidR="00360E57" w:rsidRDefault="00360E57">
      <w:pPr>
        <w:pStyle w:val="BodyText"/>
        <w:rPr>
          <w:b/>
          <w:sz w:val="20"/>
        </w:rPr>
      </w:pPr>
    </w:p>
    <w:p w14:paraId="100D3F39" w14:textId="77777777" w:rsidR="00360E57" w:rsidRDefault="00360E57">
      <w:pPr>
        <w:pStyle w:val="BodyText"/>
        <w:rPr>
          <w:b/>
          <w:sz w:val="20"/>
        </w:rPr>
      </w:pPr>
    </w:p>
    <w:p w14:paraId="673F1A10" w14:textId="77777777" w:rsidR="00360E57" w:rsidRDefault="00360E57">
      <w:pPr>
        <w:pStyle w:val="BodyText"/>
        <w:rPr>
          <w:b/>
          <w:sz w:val="20"/>
        </w:rPr>
      </w:pPr>
    </w:p>
    <w:p w14:paraId="42D5022A" w14:textId="77777777" w:rsidR="00360E57" w:rsidRDefault="00360E57">
      <w:pPr>
        <w:pStyle w:val="BodyText"/>
        <w:rPr>
          <w:b/>
          <w:sz w:val="20"/>
        </w:rPr>
      </w:pPr>
    </w:p>
    <w:p w14:paraId="00EE22C3" w14:textId="77777777" w:rsidR="00360E57" w:rsidRDefault="005A665C">
      <w:pPr>
        <w:spacing w:before="101"/>
        <w:ind w:right="103"/>
        <w:jc w:val="right"/>
        <w:rPr>
          <w:rFonts w:ascii="Verdana"/>
          <w:sz w:val="24"/>
        </w:rPr>
      </w:pPr>
      <w:hyperlink r:id="rId15">
        <w:r>
          <w:rPr>
            <w:rFonts w:ascii="Verdana"/>
            <w:color w:val="FFFFFF"/>
            <w:sz w:val="24"/>
          </w:rPr>
          <w:t>www.lisburncastlereagh.gov.uk</w:t>
        </w:r>
      </w:hyperlink>
    </w:p>
    <w:p w14:paraId="4AB83130" w14:textId="77777777" w:rsidR="00360E57" w:rsidRDefault="00360E57">
      <w:pPr>
        <w:jc w:val="right"/>
        <w:rPr>
          <w:rFonts w:ascii="Verdana"/>
          <w:sz w:val="24"/>
        </w:rPr>
        <w:sectPr w:rsidR="00360E57">
          <w:type w:val="continuous"/>
          <w:pgSz w:w="16840" w:h="11910" w:orient="landscape"/>
          <w:pgMar w:top="1100" w:right="740" w:bottom="280" w:left="1240" w:header="720" w:footer="720" w:gutter="0"/>
          <w:cols w:space="720"/>
        </w:sectPr>
      </w:pPr>
    </w:p>
    <w:p w14:paraId="4F139B2E" w14:textId="77777777" w:rsidR="00D73D6C" w:rsidRDefault="00D73D6C" w:rsidP="00672D94">
      <w:pPr>
        <w:jc w:val="both"/>
        <w:rPr>
          <w:b/>
          <w:sz w:val="28"/>
        </w:rPr>
      </w:pPr>
      <w:r>
        <w:rPr>
          <w:b/>
          <w:sz w:val="28"/>
        </w:rPr>
        <w:br w:type="page"/>
      </w:r>
    </w:p>
    <w:p w14:paraId="3E351DF6" w14:textId="77777777" w:rsidR="00D73D6C" w:rsidRDefault="00D73D6C" w:rsidP="00672D94">
      <w:pPr>
        <w:pStyle w:val="Heading1"/>
        <w:spacing w:before="0"/>
        <w:ind w:left="199"/>
        <w:jc w:val="both"/>
        <w:sectPr w:rsidR="00D73D6C" w:rsidSect="00D73D6C">
          <w:footerReference w:type="default" r:id="rId16"/>
          <w:type w:val="continuous"/>
          <w:pgSz w:w="16840" w:h="11910" w:orient="landscape"/>
          <w:pgMar w:top="1100" w:right="740" w:bottom="1200" w:left="1240" w:header="0" w:footer="1005" w:gutter="0"/>
          <w:cols w:space="720"/>
        </w:sectPr>
      </w:pPr>
    </w:p>
    <w:p w14:paraId="24C4D455" w14:textId="35060B76" w:rsidR="00360E57" w:rsidRDefault="00773F55" w:rsidP="00672D94">
      <w:pPr>
        <w:pStyle w:val="Heading1"/>
        <w:spacing w:before="0" w:after="120"/>
        <w:ind w:left="198" w:right="227"/>
        <w:jc w:val="both"/>
      </w:pPr>
      <w:bookmarkStart w:id="0" w:name="_TOC_250008"/>
      <w:r>
        <w:lastRenderedPageBreak/>
        <w:t>1</w:t>
      </w:r>
      <w:r w:rsidR="00CF6EA2">
        <w:t>.0</w:t>
      </w:r>
      <w:r>
        <w:t xml:space="preserve"> Introduction</w:t>
      </w:r>
      <w:bookmarkEnd w:id="0"/>
    </w:p>
    <w:p w14:paraId="17DDD804" w14:textId="0EE74BB2" w:rsidR="00360E57" w:rsidRDefault="00986345" w:rsidP="00672D94">
      <w:pPr>
        <w:ind w:left="198" w:right="227"/>
        <w:jc w:val="both"/>
      </w:pPr>
      <w:r w:rsidRPr="00986345">
        <w:t xml:space="preserve">The </w:t>
      </w:r>
      <w:r w:rsidR="00B32C5D">
        <w:t>Housing Land</w:t>
      </w:r>
      <w:r w:rsidR="00B655C7">
        <w:t xml:space="preserve"> Availability </w:t>
      </w:r>
      <w:r w:rsidRPr="00986345">
        <w:t xml:space="preserve">Monitor Report </w:t>
      </w:r>
      <w:r w:rsidR="0062698C">
        <w:t>[</w:t>
      </w:r>
      <w:r w:rsidR="008D1E3D">
        <w:t>t</w:t>
      </w:r>
      <w:r w:rsidR="0062698C">
        <w:t xml:space="preserve">he </w:t>
      </w:r>
      <w:r w:rsidR="00A820D9">
        <w:t xml:space="preserve">HL </w:t>
      </w:r>
      <w:r w:rsidR="0062698C">
        <w:t xml:space="preserve">Monitor] </w:t>
      </w:r>
      <w:r w:rsidRPr="00986345">
        <w:t>has been prepared in support of the Lisburn &amp; Castlereagh City Council Local Development Plan (LDP) 2032.  The first stage of the LDP is the Plan Strategy</w:t>
      </w:r>
      <w:r w:rsidR="00B7436D">
        <w:t xml:space="preserve"> (PS</w:t>
      </w:r>
      <w:r w:rsidR="00B7436D" w:rsidRPr="00CC7A14">
        <w:t>)</w:t>
      </w:r>
      <w:r w:rsidRPr="00986345">
        <w:t xml:space="preserve"> </w:t>
      </w:r>
      <w:r w:rsidR="004D3153">
        <w:t>which</w:t>
      </w:r>
      <w:r w:rsidR="00581B05">
        <w:t xml:space="preserve"> was</w:t>
      </w:r>
      <w:r w:rsidR="00E84365">
        <w:t>,</w:t>
      </w:r>
      <w:r w:rsidR="004D3153">
        <w:t xml:space="preserve"> </w:t>
      </w:r>
      <w:r w:rsidR="00E84365">
        <w:t>following</w:t>
      </w:r>
      <w:r w:rsidRPr="00986345">
        <w:t xml:space="preserve"> independent examination by the Planning Appeals Commission </w:t>
      </w:r>
      <w:r w:rsidR="00E84365">
        <w:t>adopted by the Council in September 2023</w:t>
      </w:r>
      <w:r w:rsidRPr="00986345">
        <w:t>.  The P</w:t>
      </w:r>
      <w:r w:rsidR="00B502D5">
        <w:t>S</w:t>
      </w:r>
      <w:r w:rsidRPr="00986345">
        <w:t xml:space="preserve"> contains strategic and operational planning policies which primarily direct </w:t>
      </w:r>
      <w:r w:rsidR="00DB60C7">
        <w:t xml:space="preserve">sustainable </w:t>
      </w:r>
      <w:r w:rsidR="00917A90">
        <w:t>housing development</w:t>
      </w:r>
      <w:r w:rsidRPr="00986345">
        <w:t xml:space="preserve"> to </w:t>
      </w:r>
      <w:r w:rsidR="007024E7">
        <w:t xml:space="preserve">be </w:t>
      </w:r>
      <w:r w:rsidRPr="00986345">
        <w:t>locate</w:t>
      </w:r>
      <w:r w:rsidR="00917A90">
        <w:t>d</w:t>
      </w:r>
      <w:r w:rsidR="001A1C8A">
        <w:t xml:space="preserve"> within</w:t>
      </w:r>
      <w:r w:rsidR="002D2536">
        <w:t xml:space="preserve"> </w:t>
      </w:r>
      <w:r w:rsidR="00930C42">
        <w:t xml:space="preserve">the </w:t>
      </w:r>
      <w:r w:rsidR="002D2536">
        <w:t xml:space="preserve">settlement </w:t>
      </w:r>
      <w:r w:rsidR="00930C42">
        <w:t xml:space="preserve">hierarchy </w:t>
      </w:r>
      <w:r w:rsidR="004D3153">
        <w:t>designated</w:t>
      </w:r>
      <w:r w:rsidRPr="00986345">
        <w:t xml:space="preserve"> </w:t>
      </w:r>
      <w:r w:rsidR="00733311">
        <w:t>a</w:t>
      </w:r>
      <w:r w:rsidR="0094014F">
        <w:t>cross the Council area</w:t>
      </w:r>
      <w:r w:rsidR="0094014F">
        <w:rPr>
          <w:rStyle w:val="FootnoteReference"/>
        </w:rPr>
        <w:footnoteReference w:id="1"/>
      </w:r>
      <w:r w:rsidRPr="00986345">
        <w:t xml:space="preserve">.  </w:t>
      </w:r>
    </w:p>
    <w:p w14:paraId="16581CE6" w14:textId="77777777" w:rsidR="005368CA" w:rsidRPr="00CC7A14" w:rsidRDefault="005368CA" w:rsidP="00672D94">
      <w:pPr>
        <w:ind w:left="198" w:right="227"/>
        <w:jc w:val="both"/>
      </w:pPr>
    </w:p>
    <w:p w14:paraId="34B4BDA9" w14:textId="25ADB5DA" w:rsidR="004D25BD" w:rsidRDefault="00986345" w:rsidP="00672D94">
      <w:pPr>
        <w:ind w:left="198" w:right="227"/>
        <w:jc w:val="both"/>
      </w:pPr>
      <w:r w:rsidRPr="00CC7A14">
        <w:t xml:space="preserve">The </w:t>
      </w:r>
      <w:r w:rsidR="00067C03" w:rsidRPr="00CC7A14">
        <w:t xml:space="preserve">sources of information used </w:t>
      </w:r>
      <w:r w:rsidR="004D3153" w:rsidRPr="00CC7A14">
        <w:t xml:space="preserve">in </w:t>
      </w:r>
      <w:r w:rsidR="005059D8" w:rsidRPr="00CC7A14">
        <w:t xml:space="preserve">the </w:t>
      </w:r>
      <w:r w:rsidR="00A820D9">
        <w:t xml:space="preserve">HL </w:t>
      </w:r>
      <w:r w:rsidR="005059D8" w:rsidRPr="00CC7A14">
        <w:t>Monitor</w:t>
      </w:r>
      <w:r w:rsidR="004D3153" w:rsidRPr="00CC7A14">
        <w:t xml:space="preserve"> </w:t>
      </w:r>
      <w:r w:rsidR="00067C03" w:rsidRPr="00CC7A14">
        <w:t xml:space="preserve">are considered to </w:t>
      </w:r>
      <w:r w:rsidRPr="00CC7A14">
        <w:t xml:space="preserve">be </w:t>
      </w:r>
      <w:r w:rsidR="00067C03" w:rsidRPr="00CC7A14">
        <w:t>the most up to date</w:t>
      </w:r>
      <w:r w:rsidR="004D3153" w:rsidRPr="00CC7A14">
        <w:t xml:space="preserve"> a</w:t>
      </w:r>
      <w:r w:rsidR="002A3B63" w:rsidRPr="00CC7A14">
        <w:t>t</w:t>
      </w:r>
      <w:r w:rsidR="004D3153" w:rsidRPr="00CC7A14">
        <w:t xml:space="preserve"> the time of publication</w:t>
      </w:r>
      <w:r w:rsidR="00067C03" w:rsidRPr="00CC7A14">
        <w:t xml:space="preserve"> </w:t>
      </w:r>
      <w:r w:rsidR="00FF36DC">
        <w:t>to</w:t>
      </w:r>
      <w:r w:rsidR="004D3153" w:rsidRPr="00CC7A14">
        <w:t xml:space="preserve"> </w:t>
      </w:r>
      <w:r w:rsidR="00067C03" w:rsidRPr="00CC7A14">
        <w:t xml:space="preserve">inform </w:t>
      </w:r>
      <w:r w:rsidR="004D3153" w:rsidRPr="00CC7A14">
        <w:t>its</w:t>
      </w:r>
      <w:r w:rsidR="00067C03" w:rsidRPr="00CC7A14">
        <w:t xml:space="preserve"> conclusion</w:t>
      </w:r>
      <w:r w:rsidR="004D3153" w:rsidRPr="00CC7A14">
        <w:t>s</w:t>
      </w:r>
      <w:r w:rsidR="00067C03" w:rsidRPr="00CC7A14">
        <w:t>.</w:t>
      </w:r>
      <w:r w:rsidRPr="00CC7A14">
        <w:t xml:space="preserve"> </w:t>
      </w:r>
      <w:r w:rsidR="00067C03" w:rsidRPr="00CC7A14">
        <w:t xml:space="preserve"> </w:t>
      </w:r>
    </w:p>
    <w:p w14:paraId="784435E0" w14:textId="77777777" w:rsidR="005368CA" w:rsidRDefault="005368CA" w:rsidP="00672D94">
      <w:pPr>
        <w:ind w:left="198" w:right="227"/>
        <w:jc w:val="both"/>
      </w:pPr>
    </w:p>
    <w:p w14:paraId="1A23FB64" w14:textId="448E3BED" w:rsidR="00B7436D" w:rsidRDefault="00C229C3" w:rsidP="00672D94">
      <w:pPr>
        <w:spacing w:after="120"/>
        <w:ind w:left="198" w:right="227"/>
        <w:jc w:val="both"/>
        <w:rPr>
          <w:b/>
        </w:rPr>
      </w:pPr>
      <w:r>
        <w:rPr>
          <w:b/>
        </w:rPr>
        <w:t>1.</w:t>
      </w:r>
      <w:r w:rsidR="00D51BF5">
        <w:rPr>
          <w:b/>
        </w:rPr>
        <w:t>1</w:t>
      </w:r>
      <w:r w:rsidR="00986345" w:rsidRPr="00986345">
        <w:rPr>
          <w:b/>
        </w:rPr>
        <w:t xml:space="preserve"> </w:t>
      </w:r>
      <w:r w:rsidR="00B7436D">
        <w:rPr>
          <w:b/>
        </w:rPr>
        <w:t>Background</w:t>
      </w:r>
    </w:p>
    <w:p w14:paraId="61720F6B" w14:textId="77777777" w:rsidR="005368CA" w:rsidRDefault="00B7436D" w:rsidP="00672D94">
      <w:pPr>
        <w:ind w:left="198" w:right="227"/>
        <w:jc w:val="both"/>
      </w:pPr>
      <w:r>
        <w:t xml:space="preserve">Formulation of </w:t>
      </w:r>
      <w:r w:rsidR="00FF36DC">
        <w:t xml:space="preserve">the PS </w:t>
      </w:r>
      <w:r>
        <w:t>strategi</w:t>
      </w:r>
      <w:r w:rsidR="00A820D9">
        <w:t>c</w:t>
      </w:r>
      <w:r>
        <w:t xml:space="preserve"> policies evolved from regional strategic policy, Department development plans</w:t>
      </w:r>
      <w:r w:rsidR="000976F9">
        <w:t>, the Council’s Community Plan</w:t>
      </w:r>
      <w:r>
        <w:t xml:space="preserve"> and </w:t>
      </w:r>
      <w:r w:rsidR="000976F9">
        <w:t xml:space="preserve">non-statutory </w:t>
      </w:r>
      <w:r w:rsidR="0094014F">
        <w:t>frameworks or strategies</w:t>
      </w:r>
      <w:r>
        <w:t xml:space="preserve">.  Further, and in specific relation to </w:t>
      </w:r>
      <w:r w:rsidR="002B2606">
        <w:t xml:space="preserve">housing </w:t>
      </w:r>
      <w:r>
        <w:t>land provision</w:t>
      </w:r>
      <w:r w:rsidR="00D4285B">
        <w:t>,</w:t>
      </w:r>
      <w:r>
        <w:t xml:space="preserve"> a series of evidence gathering papers were published that </w:t>
      </w:r>
      <w:r w:rsidRPr="00AC68EE">
        <w:t xml:space="preserve">took stock of </w:t>
      </w:r>
      <w:r w:rsidR="005760FC" w:rsidRPr="00AC68EE">
        <w:t>existing</w:t>
      </w:r>
      <w:r w:rsidR="005760FC">
        <w:t xml:space="preserve"> and projected </w:t>
      </w:r>
      <w:r w:rsidR="00DC67D1">
        <w:t>housing</w:t>
      </w:r>
      <w:r w:rsidR="005760FC">
        <w:t xml:space="preserve"> growth</w:t>
      </w:r>
      <w:r w:rsidR="00B502D5">
        <w:t xml:space="preserve"> transposed from </w:t>
      </w:r>
      <w:r w:rsidR="00FF36DC">
        <w:t>Department development plans</w:t>
      </w:r>
      <w:r w:rsidR="00B502D5">
        <w:t xml:space="preserve">, </w:t>
      </w:r>
      <w:r w:rsidR="00B502D5" w:rsidRPr="00AC68EE">
        <w:t xml:space="preserve">including remaining land </w:t>
      </w:r>
      <w:r w:rsidRPr="00AC68EE">
        <w:t>availability</w:t>
      </w:r>
      <w:r w:rsidR="00B502D5" w:rsidRPr="00AC68EE">
        <w:t xml:space="preserve"> in the Council </w:t>
      </w:r>
      <w:r w:rsidR="007D3B43" w:rsidRPr="00AC68EE">
        <w:t>area</w:t>
      </w:r>
      <w:r>
        <w:t xml:space="preserve">.  </w:t>
      </w:r>
      <w:r w:rsidR="00D4285B">
        <w:t>All of th</w:t>
      </w:r>
      <w:r w:rsidR="00581B05">
        <w:t>is</w:t>
      </w:r>
      <w:r>
        <w:t xml:space="preserve"> </w:t>
      </w:r>
      <w:r w:rsidR="00581B05">
        <w:t xml:space="preserve">gathered </w:t>
      </w:r>
      <w:r>
        <w:t>evidence</w:t>
      </w:r>
      <w:r w:rsidR="00581B05">
        <w:t xml:space="preserve"> was the basis for</w:t>
      </w:r>
      <w:r w:rsidR="00B502D5">
        <w:t xml:space="preserve"> future</w:t>
      </w:r>
      <w:r>
        <w:t xml:space="preserve"> </w:t>
      </w:r>
      <w:r w:rsidR="00D4285B">
        <w:t xml:space="preserve">housing </w:t>
      </w:r>
      <w:r>
        <w:t>forecast</w:t>
      </w:r>
      <w:r w:rsidR="00D4285B">
        <w:t>s</w:t>
      </w:r>
      <w:r>
        <w:t xml:space="preserve"> over the lifetime of the LDP</w:t>
      </w:r>
      <w:r w:rsidR="00850B8E">
        <w:t xml:space="preserve"> to 2032</w:t>
      </w:r>
      <w:r>
        <w:t xml:space="preserve">. </w:t>
      </w:r>
    </w:p>
    <w:p w14:paraId="67CB1916" w14:textId="1E348F81" w:rsidR="003F3125" w:rsidRDefault="00B7436D" w:rsidP="00672D94">
      <w:pPr>
        <w:ind w:left="198" w:right="227"/>
        <w:jc w:val="both"/>
      </w:pPr>
      <w:r>
        <w:t xml:space="preserve"> </w:t>
      </w:r>
    </w:p>
    <w:p w14:paraId="1A06C426" w14:textId="3AC9D25E" w:rsidR="00B7436D" w:rsidRDefault="000976F9" w:rsidP="00672D94">
      <w:pPr>
        <w:spacing w:after="120"/>
        <w:ind w:left="198" w:right="227"/>
        <w:jc w:val="both"/>
      </w:pPr>
      <w:r>
        <w:t>The following</w:t>
      </w:r>
      <w:r w:rsidR="00850B8E">
        <w:t xml:space="preserve"> strategic policies </w:t>
      </w:r>
      <w:r w:rsidR="00581B05">
        <w:t>of</w:t>
      </w:r>
      <w:r>
        <w:t xml:space="preserve"> the PS </w:t>
      </w:r>
      <w:r w:rsidR="00B7436D">
        <w:t xml:space="preserve">are </w:t>
      </w:r>
      <w:r>
        <w:t>relevant</w:t>
      </w:r>
      <w:r w:rsidR="00B7436D">
        <w:t xml:space="preserve"> to </w:t>
      </w:r>
      <w:r w:rsidR="00F70DA0">
        <w:t xml:space="preserve">the </w:t>
      </w:r>
      <w:r w:rsidR="00D4285B">
        <w:t xml:space="preserve">provision of housing </w:t>
      </w:r>
      <w:r>
        <w:t xml:space="preserve">land across </w:t>
      </w:r>
      <w:r w:rsidR="00B7436D">
        <w:t>the Council</w:t>
      </w:r>
      <w:r w:rsidR="00892353">
        <w:t>:</w:t>
      </w:r>
    </w:p>
    <w:p w14:paraId="109F9B02" w14:textId="6071E199" w:rsidR="00B7436D" w:rsidRPr="00B7436D" w:rsidRDefault="00B7436D" w:rsidP="00672D94">
      <w:pPr>
        <w:pStyle w:val="ListParagraph"/>
        <w:numPr>
          <w:ilvl w:val="0"/>
          <w:numId w:val="22"/>
        </w:numPr>
        <w:spacing w:before="0"/>
        <w:ind w:left="555" w:right="227" w:hanging="357"/>
        <w:contextualSpacing/>
        <w:jc w:val="both"/>
        <w:rPr>
          <w:rFonts w:ascii="Arial" w:hAnsi="Arial" w:cs="Arial"/>
        </w:rPr>
      </w:pPr>
      <w:r w:rsidRPr="00B7436D">
        <w:rPr>
          <w:rFonts w:ascii="Arial" w:hAnsi="Arial" w:cs="Arial"/>
        </w:rPr>
        <w:t>Strategic Policy 01: Sustainable Development</w:t>
      </w:r>
      <w:r w:rsidR="000976F9">
        <w:rPr>
          <w:rFonts w:ascii="Arial" w:hAnsi="Arial" w:cs="Arial"/>
        </w:rPr>
        <w:t xml:space="preserve"> (page </w:t>
      </w:r>
      <w:r w:rsidR="00E84365">
        <w:rPr>
          <w:rFonts w:ascii="Arial" w:hAnsi="Arial" w:cs="Arial"/>
        </w:rPr>
        <w:t>36</w:t>
      </w:r>
      <w:r w:rsidR="000976F9">
        <w:rPr>
          <w:rFonts w:ascii="Arial" w:hAnsi="Arial" w:cs="Arial"/>
        </w:rPr>
        <w:t>);</w:t>
      </w:r>
    </w:p>
    <w:p w14:paraId="560A4DDA" w14:textId="16101244" w:rsidR="00B7436D" w:rsidRPr="00B7436D" w:rsidRDefault="00B7436D" w:rsidP="00672D94">
      <w:pPr>
        <w:pStyle w:val="ListParagraph"/>
        <w:numPr>
          <w:ilvl w:val="0"/>
          <w:numId w:val="22"/>
        </w:numPr>
        <w:spacing w:before="0"/>
        <w:ind w:left="555" w:right="227" w:hanging="357"/>
        <w:contextualSpacing/>
        <w:jc w:val="both"/>
        <w:rPr>
          <w:rFonts w:ascii="Arial" w:hAnsi="Arial" w:cs="Arial"/>
        </w:rPr>
      </w:pPr>
      <w:r w:rsidRPr="00B7436D">
        <w:rPr>
          <w:rFonts w:ascii="Arial" w:hAnsi="Arial" w:cs="Arial"/>
        </w:rPr>
        <w:t>Strategic Policy 0</w:t>
      </w:r>
      <w:r w:rsidR="0043798B">
        <w:rPr>
          <w:rFonts w:ascii="Arial" w:hAnsi="Arial" w:cs="Arial"/>
        </w:rPr>
        <w:t>8</w:t>
      </w:r>
      <w:r w:rsidRPr="00B7436D">
        <w:rPr>
          <w:rFonts w:ascii="Arial" w:hAnsi="Arial" w:cs="Arial"/>
        </w:rPr>
        <w:t xml:space="preserve">: </w:t>
      </w:r>
      <w:r w:rsidR="00081EC0">
        <w:rPr>
          <w:rFonts w:ascii="Arial" w:hAnsi="Arial" w:cs="Arial"/>
        </w:rPr>
        <w:t>Housing in Settlements</w:t>
      </w:r>
      <w:r w:rsidRPr="00B7436D">
        <w:rPr>
          <w:rFonts w:ascii="Arial" w:hAnsi="Arial" w:cs="Arial"/>
        </w:rPr>
        <w:t xml:space="preserve"> </w:t>
      </w:r>
      <w:r w:rsidR="000976F9">
        <w:rPr>
          <w:rFonts w:ascii="Arial" w:hAnsi="Arial" w:cs="Arial"/>
        </w:rPr>
        <w:t xml:space="preserve">(page </w:t>
      </w:r>
      <w:r w:rsidR="00081EC0">
        <w:rPr>
          <w:rFonts w:ascii="Arial" w:hAnsi="Arial" w:cs="Arial"/>
        </w:rPr>
        <w:t>52</w:t>
      </w:r>
      <w:r w:rsidR="000976F9">
        <w:rPr>
          <w:rFonts w:ascii="Arial" w:hAnsi="Arial" w:cs="Arial"/>
        </w:rPr>
        <w:t>)</w:t>
      </w:r>
      <w:r w:rsidRPr="00B7436D">
        <w:rPr>
          <w:rFonts w:ascii="Arial" w:hAnsi="Arial" w:cs="Arial"/>
        </w:rPr>
        <w:t>;</w:t>
      </w:r>
    </w:p>
    <w:p w14:paraId="645991E3" w14:textId="085AD918" w:rsidR="00B7436D" w:rsidRPr="00B7436D" w:rsidRDefault="00B7436D" w:rsidP="00672D94">
      <w:pPr>
        <w:pStyle w:val="ListParagraph"/>
        <w:numPr>
          <w:ilvl w:val="0"/>
          <w:numId w:val="22"/>
        </w:numPr>
        <w:spacing w:before="0"/>
        <w:ind w:left="555" w:right="227" w:hanging="357"/>
        <w:contextualSpacing/>
        <w:jc w:val="both"/>
        <w:rPr>
          <w:rFonts w:ascii="Arial" w:hAnsi="Arial" w:cs="Arial"/>
        </w:rPr>
      </w:pPr>
      <w:r w:rsidRPr="00B7436D">
        <w:rPr>
          <w:rFonts w:ascii="Arial" w:hAnsi="Arial" w:cs="Arial"/>
        </w:rPr>
        <w:t xml:space="preserve">Strategic Policy </w:t>
      </w:r>
      <w:r w:rsidR="00081EC0">
        <w:rPr>
          <w:rFonts w:ascii="Arial" w:hAnsi="Arial" w:cs="Arial"/>
        </w:rPr>
        <w:t>09</w:t>
      </w:r>
      <w:r w:rsidRPr="00B7436D">
        <w:rPr>
          <w:rFonts w:ascii="Arial" w:hAnsi="Arial" w:cs="Arial"/>
        </w:rPr>
        <w:t xml:space="preserve">: </w:t>
      </w:r>
      <w:r w:rsidR="001844CA">
        <w:rPr>
          <w:rFonts w:ascii="Arial" w:hAnsi="Arial" w:cs="Arial"/>
        </w:rPr>
        <w:t>Housing in the Countryside</w:t>
      </w:r>
      <w:r w:rsidRPr="00B7436D">
        <w:rPr>
          <w:rFonts w:ascii="Arial" w:hAnsi="Arial" w:cs="Arial"/>
        </w:rPr>
        <w:t xml:space="preserve"> </w:t>
      </w:r>
      <w:r w:rsidR="000976F9">
        <w:rPr>
          <w:rFonts w:ascii="Arial" w:hAnsi="Arial" w:cs="Arial"/>
        </w:rPr>
        <w:t xml:space="preserve">(page </w:t>
      </w:r>
      <w:r w:rsidR="00343836">
        <w:rPr>
          <w:rFonts w:ascii="Arial" w:hAnsi="Arial" w:cs="Arial"/>
        </w:rPr>
        <w:t>6</w:t>
      </w:r>
      <w:r w:rsidR="00E84365">
        <w:rPr>
          <w:rFonts w:ascii="Arial" w:hAnsi="Arial" w:cs="Arial"/>
        </w:rPr>
        <w:t>0</w:t>
      </w:r>
      <w:r w:rsidR="000976F9">
        <w:rPr>
          <w:rFonts w:ascii="Arial" w:hAnsi="Arial" w:cs="Arial"/>
        </w:rPr>
        <w:t>)</w:t>
      </w:r>
      <w:r w:rsidRPr="00B7436D">
        <w:rPr>
          <w:rFonts w:ascii="Arial" w:hAnsi="Arial" w:cs="Arial"/>
        </w:rPr>
        <w:t>;</w:t>
      </w:r>
    </w:p>
    <w:p w14:paraId="6F49EDE6" w14:textId="20501A4D" w:rsidR="00B7436D" w:rsidRPr="00B7436D" w:rsidRDefault="00B7436D" w:rsidP="00672D94">
      <w:pPr>
        <w:pStyle w:val="ListParagraph"/>
        <w:numPr>
          <w:ilvl w:val="0"/>
          <w:numId w:val="22"/>
        </w:numPr>
        <w:spacing w:before="0"/>
        <w:ind w:left="555" w:right="227" w:hanging="357"/>
        <w:jc w:val="both"/>
        <w:rPr>
          <w:rFonts w:ascii="Arial" w:hAnsi="Arial" w:cs="Arial"/>
        </w:rPr>
      </w:pPr>
      <w:r w:rsidRPr="00B7436D">
        <w:rPr>
          <w:rFonts w:ascii="Arial" w:hAnsi="Arial" w:cs="Arial"/>
        </w:rPr>
        <w:t xml:space="preserve">Strategic </w:t>
      </w:r>
      <w:r w:rsidR="007D0300">
        <w:rPr>
          <w:rFonts w:ascii="Arial" w:hAnsi="Arial" w:cs="Arial"/>
        </w:rPr>
        <w:t xml:space="preserve">Mixed Use Site </w:t>
      </w:r>
      <w:r w:rsidR="00C73167">
        <w:rPr>
          <w:rFonts w:ascii="Arial" w:hAnsi="Arial" w:cs="Arial"/>
        </w:rPr>
        <w:t>01</w:t>
      </w:r>
      <w:r w:rsidR="00F41F1E">
        <w:rPr>
          <w:rFonts w:ascii="Arial" w:hAnsi="Arial" w:cs="Arial"/>
        </w:rPr>
        <w:t xml:space="preserve"> West Lisburn/Blaris</w:t>
      </w:r>
      <w:r w:rsidR="000976F9">
        <w:rPr>
          <w:rFonts w:ascii="Arial" w:hAnsi="Arial" w:cs="Arial"/>
        </w:rPr>
        <w:t xml:space="preserve"> (page </w:t>
      </w:r>
      <w:r w:rsidR="004775CA">
        <w:rPr>
          <w:rFonts w:ascii="Arial" w:hAnsi="Arial" w:cs="Arial"/>
        </w:rPr>
        <w:t>7</w:t>
      </w:r>
      <w:r w:rsidR="00E84365">
        <w:rPr>
          <w:rFonts w:ascii="Arial" w:hAnsi="Arial" w:cs="Arial"/>
        </w:rPr>
        <w:t>2</w:t>
      </w:r>
      <w:r w:rsidR="000976F9">
        <w:rPr>
          <w:rFonts w:ascii="Arial" w:hAnsi="Arial" w:cs="Arial"/>
        </w:rPr>
        <w:t>).</w:t>
      </w:r>
    </w:p>
    <w:p w14:paraId="7DB012D3" w14:textId="77777777" w:rsidR="00A51694" w:rsidRDefault="00A51694" w:rsidP="00672D94">
      <w:pPr>
        <w:spacing w:after="120"/>
        <w:ind w:left="198" w:right="227"/>
        <w:jc w:val="both"/>
        <w:rPr>
          <w:b/>
        </w:rPr>
      </w:pPr>
    </w:p>
    <w:p w14:paraId="7F071379" w14:textId="66CF2867" w:rsidR="00B7436D" w:rsidRDefault="00C229C3" w:rsidP="00672D94">
      <w:pPr>
        <w:spacing w:after="120"/>
        <w:ind w:left="198" w:right="227"/>
        <w:jc w:val="both"/>
        <w:rPr>
          <w:b/>
        </w:rPr>
      </w:pPr>
      <w:r>
        <w:rPr>
          <w:b/>
        </w:rPr>
        <w:t>1.</w:t>
      </w:r>
      <w:r w:rsidR="00D51BF5">
        <w:rPr>
          <w:b/>
        </w:rPr>
        <w:t>2</w:t>
      </w:r>
      <w:r w:rsidR="00B7436D">
        <w:rPr>
          <w:b/>
        </w:rPr>
        <w:t xml:space="preserve"> </w:t>
      </w:r>
      <w:r w:rsidR="00F36D6C">
        <w:rPr>
          <w:b/>
        </w:rPr>
        <w:t xml:space="preserve">Legislative </w:t>
      </w:r>
      <w:r w:rsidR="00B7436D" w:rsidRPr="00B7436D">
        <w:rPr>
          <w:b/>
        </w:rPr>
        <w:t>Context</w:t>
      </w:r>
    </w:p>
    <w:p w14:paraId="34994FB1" w14:textId="44F3C045" w:rsidR="00F36D6C" w:rsidRDefault="00F36D6C" w:rsidP="00672D94">
      <w:pPr>
        <w:spacing w:after="120"/>
        <w:ind w:left="198" w:right="227"/>
        <w:jc w:val="both"/>
      </w:pPr>
      <w:r w:rsidRPr="00383208">
        <w:t xml:space="preserve">In accordance with the </w:t>
      </w:r>
      <w:r w:rsidRPr="00383208">
        <w:rPr>
          <w:b/>
        </w:rPr>
        <w:t xml:space="preserve">Planning Act (Northern Ireland) 2011 </w:t>
      </w:r>
      <w:r w:rsidR="009D450F" w:rsidRPr="009D450F">
        <w:rPr>
          <w:bCs/>
        </w:rPr>
        <w:t>(Section 21)</w:t>
      </w:r>
      <w:r w:rsidR="007358E3">
        <w:rPr>
          <w:bCs/>
        </w:rPr>
        <w:t xml:space="preserve">, </w:t>
      </w:r>
      <w:r w:rsidRPr="00383208">
        <w:t xml:space="preserve">the </w:t>
      </w:r>
      <w:r w:rsidRPr="00383208">
        <w:rPr>
          <w:b/>
        </w:rPr>
        <w:t>Planning (Local Development Plan) Regulations (Northern Ireland) 2015</w:t>
      </w:r>
      <w:r w:rsidR="00B0796E">
        <w:rPr>
          <w:b/>
        </w:rPr>
        <w:t xml:space="preserve"> </w:t>
      </w:r>
      <w:r w:rsidR="00B0796E" w:rsidRPr="00B0796E">
        <w:rPr>
          <w:bCs/>
        </w:rPr>
        <w:t>(Regulation 25)</w:t>
      </w:r>
      <w:r w:rsidR="00581B05">
        <w:rPr>
          <w:bCs/>
        </w:rPr>
        <w:t xml:space="preserve"> and</w:t>
      </w:r>
      <w:r w:rsidR="007358E3">
        <w:rPr>
          <w:bCs/>
        </w:rPr>
        <w:t>,</w:t>
      </w:r>
      <w:r w:rsidRPr="00383208">
        <w:t xml:space="preserve"> following adoption of the Council’s Plan Strategy and Local Policies Plan, the </w:t>
      </w:r>
      <w:r w:rsidR="0084312D">
        <w:t>C</w:t>
      </w:r>
      <w:r w:rsidRPr="00383208">
        <w:t>ouncil is required to publish an annual monitoring report</w:t>
      </w:r>
      <w:r w:rsidRPr="00383208">
        <w:rPr>
          <w:rStyle w:val="FootnoteReference"/>
        </w:rPr>
        <w:footnoteReference w:id="2"/>
      </w:r>
      <w:r w:rsidRPr="00383208">
        <w:t xml:space="preserve"> and keep under review its LDP which, for the purposes of this </w:t>
      </w:r>
      <w:r w:rsidR="00A820D9">
        <w:t xml:space="preserve">HL </w:t>
      </w:r>
      <w:r w:rsidRPr="00383208">
        <w:t xml:space="preserve">Monitor is by the following prescribed actions of the </w:t>
      </w:r>
      <w:r w:rsidR="0051455D" w:rsidRPr="00383208">
        <w:t>R</w:t>
      </w:r>
      <w:r w:rsidRPr="00383208">
        <w:t>egulations</w:t>
      </w:r>
      <w:r w:rsidR="00892353">
        <w:t>:</w:t>
      </w:r>
    </w:p>
    <w:p w14:paraId="78930AD2" w14:textId="27C692B2" w:rsidR="00F36D6C" w:rsidRPr="003C7730" w:rsidRDefault="00F36D6C" w:rsidP="00672D94">
      <w:pPr>
        <w:pStyle w:val="ListParagraph"/>
        <w:numPr>
          <w:ilvl w:val="0"/>
          <w:numId w:val="24"/>
        </w:numPr>
        <w:spacing w:before="0"/>
        <w:ind w:left="555" w:right="227" w:hanging="357"/>
        <w:contextualSpacing/>
        <w:jc w:val="both"/>
        <w:rPr>
          <w:rFonts w:ascii="Arial" w:hAnsi="Arial" w:cs="Arial"/>
        </w:rPr>
      </w:pPr>
      <w:r w:rsidRPr="003C7730">
        <w:rPr>
          <w:rFonts w:ascii="Arial" w:hAnsi="Arial" w:cs="Arial"/>
        </w:rPr>
        <w:t xml:space="preserve">The annual monitoring report must cover the </w:t>
      </w:r>
      <w:r w:rsidR="00F14E56" w:rsidRPr="003C7730">
        <w:rPr>
          <w:rFonts w:ascii="Arial" w:hAnsi="Arial" w:cs="Arial"/>
        </w:rPr>
        <w:t>twelve-month</w:t>
      </w:r>
      <w:r w:rsidRPr="003C7730">
        <w:rPr>
          <w:rFonts w:ascii="Arial" w:hAnsi="Arial" w:cs="Arial"/>
        </w:rPr>
        <w:t xml:space="preserve"> period commencing on 1st April in each year and ending on 31st March in the following year (Reg 25(1)(a)); </w:t>
      </w:r>
    </w:p>
    <w:p w14:paraId="3C130C1B" w14:textId="7D457517" w:rsidR="00F36D6C" w:rsidRPr="003C7730" w:rsidRDefault="00F36D6C" w:rsidP="00672D94">
      <w:pPr>
        <w:pStyle w:val="ListParagraph"/>
        <w:numPr>
          <w:ilvl w:val="0"/>
          <w:numId w:val="24"/>
        </w:numPr>
        <w:spacing w:before="0"/>
        <w:ind w:left="555" w:right="227" w:hanging="357"/>
        <w:contextualSpacing/>
        <w:jc w:val="both"/>
        <w:rPr>
          <w:rFonts w:ascii="Arial" w:hAnsi="Arial" w:cs="Arial"/>
        </w:rPr>
      </w:pPr>
      <w:r w:rsidRPr="003C7730">
        <w:rPr>
          <w:rFonts w:ascii="Arial" w:hAnsi="Arial" w:cs="Arial"/>
        </w:rPr>
        <w:t>the report must be published within 6 months following the end of the monitoring period (Re</w:t>
      </w:r>
      <w:r w:rsidR="00A55AC5">
        <w:rPr>
          <w:rFonts w:ascii="Arial" w:hAnsi="Arial" w:cs="Arial"/>
        </w:rPr>
        <w:t>g</w:t>
      </w:r>
      <w:r w:rsidRPr="003C7730">
        <w:rPr>
          <w:rFonts w:ascii="Arial" w:hAnsi="Arial" w:cs="Arial"/>
        </w:rPr>
        <w:t xml:space="preserve"> 25(1)(b)); and, </w:t>
      </w:r>
    </w:p>
    <w:p w14:paraId="41C43E5A" w14:textId="1482590B" w:rsidR="00F36D6C" w:rsidRPr="00AC68EE" w:rsidRDefault="00F36D6C" w:rsidP="00672D94">
      <w:pPr>
        <w:pStyle w:val="ListParagraph"/>
        <w:numPr>
          <w:ilvl w:val="0"/>
          <w:numId w:val="24"/>
        </w:numPr>
        <w:spacing w:before="0"/>
        <w:ind w:left="555" w:right="227" w:hanging="357"/>
        <w:contextualSpacing/>
        <w:jc w:val="both"/>
        <w:rPr>
          <w:rFonts w:ascii="Arial" w:hAnsi="Arial" w:cs="Arial"/>
        </w:rPr>
      </w:pPr>
      <w:r w:rsidRPr="003C7730">
        <w:rPr>
          <w:rFonts w:ascii="Arial" w:hAnsi="Arial" w:cs="Arial"/>
        </w:rPr>
        <w:t xml:space="preserve">the report </w:t>
      </w:r>
      <w:r w:rsidRPr="00AC68EE">
        <w:rPr>
          <w:rFonts w:ascii="Arial" w:hAnsi="Arial" w:cs="Arial"/>
        </w:rPr>
        <w:t xml:space="preserve">must specify </w:t>
      </w:r>
      <w:r w:rsidR="00D65B7A" w:rsidRPr="00AC68EE">
        <w:rPr>
          <w:rFonts w:ascii="Arial" w:hAnsi="Arial" w:cs="Arial"/>
        </w:rPr>
        <w:t>t</w:t>
      </w:r>
      <w:r w:rsidR="00146BE3" w:rsidRPr="00AC68EE">
        <w:rPr>
          <w:rFonts w:ascii="Arial" w:hAnsi="Arial" w:cs="Arial"/>
        </w:rPr>
        <w:t xml:space="preserve">he housing land supply at the beginning and end of the </w:t>
      </w:r>
      <w:r w:rsidR="00D65B7A" w:rsidRPr="00AC68EE">
        <w:rPr>
          <w:rFonts w:ascii="Arial" w:hAnsi="Arial" w:cs="Arial"/>
        </w:rPr>
        <w:t xml:space="preserve">reporting </w:t>
      </w:r>
      <w:r w:rsidR="00146BE3" w:rsidRPr="00AC68EE">
        <w:rPr>
          <w:rFonts w:ascii="Arial" w:hAnsi="Arial" w:cs="Arial"/>
        </w:rPr>
        <w:t>period</w:t>
      </w:r>
      <w:r w:rsidRPr="00AC68EE">
        <w:rPr>
          <w:rFonts w:ascii="Arial" w:hAnsi="Arial" w:cs="Arial"/>
        </w:rPr>
        <w:t xml:space="preserve"> (Reg 25(2)(</w:t>
      </w:r>
      <w:r w:rsidR="000B2F94" w:rsidRPr="00AC68EE">
        <w:rPr>
          <w:rFonts w:ascii="Arial" w:hAnsi="Arial" w:cs="Arial"/>
        </w:rPr>
        <w:t>a</w:t>
      </w:r>
      <w:r w:rsidRPr="00AC68EE">
        <w:rPr>
          <w:rFonts w:ascii="Arial" w:hAnsi="Arial" w:cs="Arial"/>
        </w:rPr>
        <w:t>)).</w:t>
      </w:r>
    </w:p>
    <w:p w14:paraId="2CA4C415" w14:textId="7A065C80" w:rsidR="000B2F94" w:rsidRPr="00AC68EE" w:rsidRDefault="006A3E84" w:rsidP="00672D94">
      <w:pPr>
        <w:pStyle w:val="ListParagraph"/>
        <w:numPr>
          <w:ilvl w:val="0"/>
          <w:numId w:val="24"/>
        </w:numPr>
        <w:spacing w:before="0"/>
        <w:ind w:left="555" w:right="227" w:hanging="357"/>
        <w:jc w:val="both"/>
        <w:rPr>
          <w:rFonts w:ascii="Arial" w:hAnsi="Arial" w:cs="Arial"/>
        </w:rPr>
      </w:pPr>
      <w:r w:rsidRPr="00AC68EE">
        <w:rPr>
          <w:rFonts w:ascii="Arial" w:hAnsi="Arial" w:cs="Arial"/>
        </w:rPr>
        <w:t>the number of net additional housing units built in the council’s district for</w:t>
      </w:r>
      <w:r w:rsidR="00805A14" w:rsidRPr="00AC68EE">
        <w:rPr>
          <w:rFonts w:ascii="Arial" w:hAnsi="Arial" w:cs="Arial"/>
        </w:rPr>
        <w:t xml:space="preserve"> </w:t>
      </w:r>
      <w:r w:rsidRPr="00AC68EE">
        <w:rPr>
          <w:rFonts w:ascii="Arial" w:hAnsi="Arial" w:cs="Arial"/>
        </w:rPr>
        <w:t>(i)</w:t>
      </w:r>
      <w:r w:rsidR="00805A14" w:rsidRPr="00AC68EE">
        <w:rPr>
          <w:rFonts w:ascii="Arial" w:hAnsi="Arial" w:cs="Arial"/>
        </w:rPr>
        <w:t xml:space="preserve"> </w:t>
      </w:r>
      <w:r w:rsidRPr="00AC68EE">
        <w:rPr>
          <w:rFonts w:ascii="Arial" w:hAnsi="Arial" w:cs="Arial"/>
        </w:rPr>
        <w:t xml:space="preserve">the </w:t>
      </w:r>
      <w:r w:rsidR="00805A14" w:rsidRPr="00AC68EE">
        <w:rPr>
          <w:rFonts w:ascii="Arial" w:hAnsi="Arial" w:cs="Arial"/>
        </w:rPr>
        <w:t xml:space="preserve">reporting </w:t>
      </w:r>
      <w:r w:rsidRPr="00AC68EE">
        <w:rPr>
          <w:rFonts w:ascii="Arial" w:hAnsi="Arial" w:cs="Arial"/>
        </w:rPr>
        <w:t>period, and</w:t>
      </w:r>
      <w:r w:rsidR="00805A14" w:rsidRPr="00AC68EE">
        <w:rPr>
          <w:rFonts w:ascii="Arial" w:hAnsi="Arial" w:cs="Arial"/>
        </w:rPr>
        <w:t xml:space="preserve"> </w:t>
      </w:r>
      <w:r w:rsidRPr="00AC68EE">
        <w:rPr>
          <w:rFonts w:ascii="Arial" w:hAnsi="Arial" w:cs="Arial"/>
        </w:rPr>
        <w:t>(ii)</w:t>
      </w:r>
      <w:r w:rsidR="00067170" w:rsidRPr="00AC68EE">
        <w:rPr>
          <w:rFonts w:ascii="Arial" w:hAnsi="Arial" w:cs="Arial"/>
        </w:rPr>
        <w:t xml:space="preserve"> </w:t>
      </w:r>
      <w:r w:rsidRPr="00AC68EE">
        <w:rPr>
          <w:rFonts w:ascii="Arial" w:hAnsi="Arial" w:cs="Arial"/>
        </w:rPr>
        <w:t>the period since the local policies plan was first adopted or approved</w:t>
      </w:r>
      <w:r w:rsidR="00067170" w:rsidRPr="00AC68EE">
        <w:rPr>
          <w:rFonts w:ascii="Arial" w:hAnsi="Arial" w:cs="Arial"/>
        </w:rPr>
        <w:t xml:space="preserve"> (Reg 25(</w:t>
      </w:r>
      <w:r w:rsidR="00BA656B" w:rsidRPr="00AC68EE">
        <w:rPr>
          <w:rFonts w:ascii="Arial" w:hAnsi="Arial" w:cs="Arial"/>
        </w:rPr>
        <w:t>2)(b)).</w:t>
      </w:r>
    </w:p>
    <w:p w14:paraId="2989BFC8" w14:textId="77777777" w:rsidR="005368CA" w:rsidRDefault="005368CA" w:rsidP="00672D94">
      <w:pPr>
        <w:ind w:left="198" w:right="227"/>
        <w:jc w:val="both"/>
      </w:pPr>
    </w:p>
    <w:p w14:paraId="2098D4AB" w14:textId="5ADB48EE" w:rsidR="00F36D6C" w:rsidRDefault="00F36D6C" w:rsidP="00672D94">
      <w:pPr>
        <w:ind w:left="198" w:right="227"/>
        <w:jc w:val="both"/>
      </w:pPr>
      <w:r>
        <w:t>An important element of the annual monitoring report is to provide such information as necessary for the Council to</w:t>
      </w:r>
      <w:r w:rsidR="007D11AC">
        <w:t>:</w:t>
      </w:r>
    </w:p>
    <w:p w14:paraId="22237306" w14:textId="754A01B1" w:rsidR="00F36D6C" w:rsidRDefault="00F36D6C" w:rsidP="00672D94">
      <w:pPr>
        <w:pStyle w:val="ListParagraph"/>
        <w:numPr>
          <w:ilvl w:val="0"/>
          <w:numId w:val="25"/>
        </w:numPr>
        <w:spacing w:before="0"/>
        <w:ind w:left="555" w:right="227" w:hanging="357"/>
        <w:jc w:val="both"/>
        <w:rPr>
          <w:rFonts w:ascii="Arial" w:hAnsi="Arial" w:cs="Arial"/>
        </w:rPr>
      </w:pPr>
      <w:r w:rsidRPr="003C7730">
        <w:rPr>
          <w:rFonts w:ascii="Arial" w:hAnsi="Arial" w:cs="Arial"/>
        </w:rPr>
        <w:t>carry out a review of its local development plan every five years and no later than five years from the date that the local policies plan was first adopted or approved (Reg 26(1)(a)).</w:t>
      </w:r>
    </w:p>
    <w:p w14:paraId="69A05F66" w14:textId="77777777" w:rsidR="00F54993" w:rsidRPr="005368CA" w:rsidRDefault="00F54993" w:rsidP="00672D94">
      <w:pPr>
        <w:ind w:left="198" w:right="227"/>
        <w:jc w:val="both"/>
      </w:pPr>
    </w:p>
    <w:p w14:paraId="0C000EBB" w14:textId="2AF3AA5C" w:rsidR="00581B05" w:rsidRDefault="00581B05" w:rsidP="00672D94">
      <w:pPr>
        <w:spacing w:after="120"/>
        <w:ind w:left="198" w:right="227"/>
        <w:jc w:val="both"/>
        <w:rPr>
          <w:b/>
        </w:rPr>
      </w:pPr>
      <w:r>
        <w:rPr>
          <w:b/>
        </w:rPr>
        <w:t>1.3 Policy Context</w:t>
      </w:r>
    </w:p>
    <w:p w14:paraId="6032A36E" w14:textId="0E4F1C5F" w:rsidR="00846D5D" w:rsidRDefault="00B7436D" w:rsidP="00672D94">
      <w:pPr>
        <w:spacing w:after="120"/>
        <w:ind w:left="198" w:right="227"/>
        <w:jc w:val="both"/>
      </w:pPr>
      <w:r w:rsidRPr="00B7436D">
        <w:rPr>
          <w:b/>
        </w:rPr>
        <w:t>The Regional Development Strategy (RDS) 2035</w:t>
      </w:r>
      <w:r w:rsidRPr="00B7436D">
        <w:t xml:space="preserve"> </w:t>
      </w:r>
    </w:p>
    <w:p w14:paraId="4D82F394" w14:textId="23B69CE6" w:rsidR="00B7436D" w:rsidRPr="00B7436D" w:rsidRDefault="00846D5D" w:rsidP="00672D94">
      <w:pPr>
        <w:ind w:left="198"/>
        <w:jc w:val="both"/>
      </w:pPr>
      <w:r>
        <w:t xml:space="preserve">The RDS </w:t>
      </w:r>
      <w:r w:rsidR="00B7436D" w:rsidRPr="00B7436D">
        <w:t>provides the overarching strategic planning framework to facilitate and guide the public and private sectors. It is a legislative requirement that the Council must ‘take account’ of the RDS in the preparation of its LDP</w:t>
      </w:r>
      <w:r w:rsidR="002D50E2">
        <w:rPr>
          <w:rStyle w:val="FootnoteReference"/>
        </w:rPr>
        <w:footnoteReference w:id="3"/>
      </w:r>
      <w:r w:rsidR="00B7436D" w:rsidRPr="00B7436D">
        <w:t xml:space="preserve">. </w:t>
      </w:r>
    </w:p>
    <w:p w14:paraId="58A8194B" w14:textId="77777777" w:rsidR="00A51694" w:rsidRDefault="00A51694" w:rsidP="00F6291E">
      <w:pPr>
        <w:ind w:left="198"/>
      </w:pPr>
    </w:p>
    <w:p w14:paraId="33C760E3" w14:textId="43DF29EA" w:rsidR="00B7436D" w:rsidRDefault="00B7436D" w:rsidP="00672D94">
      <w:pPr>
        <w:ind w:left="198" w:right="-18"/>
        <w:jc w:val="both"/>
      </w:pPr>
      <w:r w:rsidRPr="00B7436D">
        <w:lastRenderedPageBreak/>
        <w:t xml:space="preserve">The RDS highlights key driving forces for the economy such as population growth and movement, demographic change, </w:t>
      </w:r>
      <w:r w:rsidR="00FF36DC">
        <w:t>an</w:t>
      </w:r>
      <w:r w:rsidRPr="00B7436D">
        <w:t xml:space="preserve"> increasing number of households, transportation needs, economic changes, climate change and the spatial implications of divisions that still exist in our society. It seeks to inform and guide the whole community in the drive to create a dynamic, prosperous and progressive Northern Ireland in the third millennium.  </w:t>
      </w:r>
    </w:p>
    <w:p w14:paraId="5A52A8A2" w14:textId="77777777" w:rsidR="00F6291E" w:rsidRPr="00B7436D" w:rsidRDefault="00F6291E" w:rsidP="00672D94">
      <w:pPr>
        <w:ind w:left="198" w:right="-18"/>
        <w:jc w:val="both"/>
      </w:pPr>
    </w:p>
    <w:p w14:paraId="02DCC26E" w14:textId="203F41DA" w:rsidR="00B7436D" w:rsidRDefault="00B7436D" w:rsidP="00672D94">
      <w:pPr>
        <w:ind w:left="198" w:right="-18"/>
        <w:jc w:val="both"/>
      </w:pPr>
      <w:r w:rsidRPr="00B7436D">
        <w:t>The RDS influences the future distribution of development with Regional Guidance (RG) to be applied to all of Northern Ireland.</w:t>
      </w:r>
    </w:p>
    <w:p w14:paraId="56DF84DF" w14:textId="77777777" w:rsidR="006256DD" w:rsidRPr="00B7436D" w:rsidRDefault="006256DD" w:rsidP="00672D94">
      <w:pPr>
        <w:ind w:left="198" w:right="-18"/>
        <w:jc w:val="both"/>
      </w:pPr>
    </w:p>
    <w:p w14:paraId="3427A68A" w14:textId="5B2C5709" w:rsidR="00D33B5E" w:rsidRDefault="00D33B5E" w:rsidP="00672D94">
      <w:pPr>
        <w:ind w:left="198" w:right="-18"/>
        <w:jc w:val="both"/>
        <w:rPr>
          <w:bCs/>
        </w:rPr>
      </w:pPr>
      <w:r w:rsidRPr="00D33B5E">
        <w:rPr>
          <w:b/>
        </w:rPr>
        <w:t>RG6: Strengthen community cohesion</w:t>
      </w:r>
      <w:r w:rsidR="00561469">
        <w:rPr>
          <w:bCs/>
        </w:rPr>
        <w:t>;</w:t>
      </w:r>
      <w:r w:rsidR="002D3405" w:rsidRPr="002D3405">
        <w:t xml:space="preserve"> </w:t>
      </w:r>
      <w:r w:rsidR="0068012F">
        <w:t>aims to</w:t>
      </w:r>
      <w:r w:rsidR="002D3405" w:rsidRPr="002D3405">
        <w:rPr>
          <w:bCs/>
        </w:rPr>
        <w:t xml:space="preserve"> strengthen community cohesion, foster a stronger community spirit and increase our sense of place.</w:t>
      </w:r>
      <w:r w:rsidR="00561469">
        <w:rPr>
          <w:bCs/>
        </w:rPr>
        <w:t xml:space="preserve"> </w:t>
      </w:r>
    </w:p>
    <w:p w14:paraId="76C8BDB3" w14:textId="77777777" w:rsidR="00F6291E" w:rsidRDefault="00F6291E" w:rsidP="00672D94">
      <w:pPr>
        <w:ind w:left="198" w:right="-18"/>
        <w:jc w:val="both"/>
        <w:rPr>
          <w:bCs/>
        </w:rPr>
      </w:pPr>
    </w:p>
    <w:p w14:paraId="049600A3" w14:textId="7752D7A5" w:rsidR="008645F5" w:rsidRDefault="00FA6DFF" w:rsidP="00672D94">
      <w:pPr>
        <w:ind w:left="198" w:right="-18"/>
        <w:jc w:val="both"/>
        <w:rPr>
          <w:bCs/>
        </w:rPr>
      </w:pPr>
      <w:r w:rsidRPr="00FA6DFF">
        <w:rPr>
          <w:b/>
        </w:rPr>
        <w:t>RG7: Support urban and rural renaissance</w:t>
      </w:r>
      <w:r>
        <w:rPr>
          <w:bCs/>
        </w:rPr>
        <w:t xml:space="preserve">; </w:t>
      </w:r>
      <w:r w:rsidR="003D0C63" w:rsidRPr="003D0C63">
        <w:rPr>
          <w:bCs/>
        </w:rPr>
        <w:t>aims to develop innovative ways to bring forward under-utilised land and buildings particularly for mixed use development; promote regeneration in areas of social need; ensure that environmental quality in urban areas is improved and maintained, particularly with adequate provision of green infrastructure</w:t>
      </w:r>
      <w:r w:rsidR="00F6291E">
        <w:rPr>
          <w:bCs/>
        </w:rPr>
        <w:t>.</w:t>
      </w:r>
    </w:p>
    <w:p w14:paraId="5384BA0D" w14:textId="77777777" w:rsidR="00F6291E" w:rsidRPr="00FA6DFF" w:rsidRDefault="00F6291E" w:rsidP="00672D94">
      <w:pPr>
        <w:ind w:left="198" w:right="-18"/>
        <w:jc w:val="both"/>
        <w:rPr>
          <w:bCs/>
        </w:rPr>
      </w:pPr>
    </w:p>
    <w:p w14:paraId="79A2E3FC" w14:textId="4A1E3F07" w:rsidR="002B472A" w:rsidRDefault="00B7436D" w:rsidP="00672D94">
      <w:pPr>
        <w:ind w:left="198" w:right="-18"/>
        <w:jc w:val="both"/>
      </w:pPr>
      <w:r w:rsidRPr="00D87217">
        <w:rPr>
          <w:b/>
        </w:rPr>
        <w:t xml:space="preserve">Regional Guidance (RG) </w:t>
      </w:r>
      <w:r w:rsidR="00C37428">
        <w:rPr>
          <w:b/>
        </w:rPr>
        <w:t>8</w:t>
      </w:r>
      <w:r w:rsidRPr="00D87217">
        <w:rPr>
          <w:b/>
        </w:rPr>
        <w:t>:</w:t>
      </w:r>
      <w:r w:rsidRPr="00B7436D">
        <w:t xml:space="preserve"> </w:t>
      </w:r>
      <w:r w:rsidR="008F51F7" w:rsidRPr="008F51F7">
        <w:rPr>
          <w:b/>
          <w:bCs/>
        </w:rPr>
        <w:t>Manage housing growth to achieve sustainable patterns of residential development</w:t>
      </w:r>
      <w:r w:rsidRPr="00B7436D">
        <w:t xml:space="preserve">; </w:t>
      </w:r>
      <w:r w:rsidR="001D6AAB" w:rsidRPr="001D6AAB">
        <w:t>The varied housing needs of the whole community need to be met. This includes the availability of affordable and special needs housing. Housing is a key driver of physical, economic and social change in both urban and rural areas. Strategic planning places emphasis on the relationship between the location of housing, jobs, facilities</w:t>
      </w:r>
      <w:r w:rsidR="00A55AC5">
        <w:t xml:space="preserve">, </w:t>
      </w:r>
      <w:r w:rsidR="001D6AAB" w:rsidRPr="001D6AAB">
        <w:t>services and infrastructure.</w:t>
      </w:r>
    </w:p>
    <w:p w14:paraId="450F4EE7" w14:textId="77777777" w:rsidR="00F6291E" w:rsidRDefault="00F6291E" w:rsidP="00672D94">
      <w:pPr>
        <w:ind w:left="198" w:right="-18"/>
        <w:jc w:val="both"/>
      </w:pPr>
    </w:p>
    <w:p w14:paraId="25526623" w14:textId="478331E4" w:rsidR="002B472A" w:rsidRDefault="002B472A" w:rsidP="00672D94">
      <w:pPr>
        <w:ind w:left="198" w:right="-18"/>
        <w:jc w:val="both"/>
      </w:pPr>
      <w:r w:rsidRPr="002B472A">
        <w:t xml:space="preserve">The emphasis is on managing housing growth to ensure that there continues to be a focus on developing more </w:t>
      </w:r>
      <w:r w:rsidR="00173440" w:rsidRPr="002B472A">
        <w:t>high-quality</w:t>
      </w:r>
      <w:r w:rsidRPr="002B472A">
        <w:t xml:space="preserve"> accessible housing within existing urban areas without causing unacceptable damage to the local character and environmental quality or residential amenity of these areas.</w:t>
      </w:r>
    </w:p>
    <w:p w14:paraId="006C2AC0" w14:textId="77777777" w:rsidR="00A51694" w:rsidRDefault="00A51694" w:rsidP="00672D94">
      <w:pPr>
        <w:spacing w:after="120"/>
        <w:ind w:left="198"/>
        <w:jc w:val="both"/>
        <w:rPr>
          <w:b/>
        </w:rPr>
      </w:pPr>
    </w:p>
    <w:p w14:paraId="31B1F927" w14:textId="77777777" w:rsidR="00672D94" w:rsidRDefault="00672D94" w:rsidP="00672D94">
      <w:pPr>
        <w:spacing w:after="120"/>
        <w:ind w:left="198"/>
        <w:jc w:val="both"/>
        <w:rPr>
          <w:b/>
        </w:rPr>
      </w:pPr>
    </w:p>
    <w:p w14:paraId="4B9CB058" w14:textId="37FFECF5" w:rsidR="00B7436D" w:rsidRPr="00D17A96" w:rsidRDefault="00B7436D" w:rsidP="00672D94">
      <w:pPr>
        <w:spacing w:after="120"/>
        <w:ind w:left="198"/>
        <w:jc w:val="both"/>
        <w:rPr>
          <w:b/>
        </w:rPr>
      </w:pPr>
      <w:r w:rsidRPr="00B7436D">
        <w:rPr>
          <w:b/>
        </w:rPr>
        <w:t xml:space="preserve">The Strategic Planning Policy Statement for Northern Ireland (SPPS) </w:t>
      </w:r>
      <w:r w:rsidR="00CA5117" w:rsidRPr="00D17A96">
        <w:rPr>
          <w:b/>
        </w:rPr>
        <w:t>Edition 2</w:t>
      </w:r>
    </w:p>
    <w:p w14:paraId="55260F3C" w14:textId="2BBE2846" w:rsidR="00B7436D" w:rsidRPr="00D17A96" w:rsidRDefault="00B7436D" w:rsidP="00672D94">
      <w:pPr>
        <w:spacing w:after="120"/>
        <w:ind w:left="198"/>
        <w:jc w:val="both"/>
      </w:pPr>
      <w:r w:rsidRPr="00D17A96">
        <w:t>Paragraph 6.</w:t>
      </w:r>
      <w:r w:rsidR="00DB40EE" w:rsidRPr="00D17A96">
        <w:t>135</w:t>
      </w:r>
      <w:r w:rsidRPr="00D17A96">
        <w:t xml:space="preserve"> of the SPPS sets out the regional strategic objectives for </w:t>
      </w:r>
      <w:r w:rsidR="00993ACF" w:rsidRPr="00D17A96">
        <w:t>housing in settlements</w:t>
      </w:r>
      <w:r w:rsidRPr="00D17A96">
        <w:t>, as follows:</w:t>
      </w:r>
    </w:p>
    <w:p w14:paraId="302366E3" w14:textId="13D03CCF" w:rsidR="00B7436D" w:rsidRPr="00D17A96" w:rsidRDefault="005D2311" w:rsidP="00672D94">
      <w:pPr>
        <w:pStyle w:val="ListParagraph"/>
        <w:numPr>
          <w:ilvl w:val="0"/>
          <w:numId w:val="23"/>
        </w:numPr>
        <w:spacing w:before="0"/>
        <w:ind w:left="555" w:right="227" w:hanging="357"/>
        <w:contextualSpacing/>
        <w:jc w:val="both"/>
        <w:rPr>
          <w:rFonts w:ascii="Arial" w:hAnsi="Arial" w:cs="Arial"/>
        </w:rPr>
      </w:pPr>
      <w:r w:rsidRPr="00D17A96">
        <w:rPr>
          <w:rFonts w:ascii="Arial" w:hAnsi="Arial" w:cs="Arial"/>
        </w:rPr>
        <w:t>Manage housing growth to achieve sustainable patterns of residential development;</w:t>
      </w:r>
    </w:p>
    <w:p w14:paraId="592ED021" w14:textId="38C527B0" w:rsidR="00B7436D" w:rsidRPr="00D17A96" w:rsidRDefault="00703C98" w:rsidP="00672D94">
      <w:pPr>
        <w:pStyle w:val="ListParagraph"/>
        <w:numPr>
          <w:ilvl w:val="0"/>
          <w:numId w:val="23"/>
        </w:numPr>
        <w:spacing w:before="0"/>
        <w:ind w:left="555" w:right="227" w:hanging="357"/>
        <w:contextualSpacing/>
        <w:jc w:val="both"/>
        <w:rPr>
          <w:rFonts w:ascii="Arial" w:hAnsi="Arial" w:cs="Arial"/>
        </w:rPr>
      </w:pPr>
      <w:r w:rsidRPr="00D17A96">
        <w:rPr>
          <w:rFonts w:ascii="Arial" w:hAnsi="Arial" w:cs="Arial"/>
        </w:rPr>
        <w:t>Support urban and rural renaissance; and</w:t>
      </w:r>
    </w:p>
    <w:p w14:paraId="73F36EA2" w14:textId="065A428D" w:rsidR="00B7436D" w:rsidRPr="00D17A96" w:rsidRDefault="00B7436D" w:rsidP="00672D94">
      <w:pPr>
        <w:pStyle w:val="ListParagraph"/>
        <w:numPr>
          <w:ilvl w:val="0"/>
          <w:numId w:val="23"/>
        </w:numPr>
        <w:spacing w:before="0"/>
        <w:ind w:left="555" w:right="227" w:hanging="357"/>
        <w:contextualSpacing/>
        <w:jc w:val="both"/>
        <w:rPr>
          <w:rFonts w:ascii="Arial" w:hAnsi="Arial" w:cs="Arial"/>
        </w:rPr>
      </w:pPr>
      <w:r w:rsidRPr="00D17A96">
        <w:rPr>
          <w:rFonts w:ascii="Arial" w:hAnsi="Arial" w:cs="Arial"/>
        </w:rPr>
        <w:t>S</w:t>
      </w:r>
      <w:r w:rsidR="007D3174" w:rsidRPr="00D17A96">
        <w:rPr>
          <w:rFonts w:ascii="Arial" w:hAnsi="Arial" w:cs="Arial"/>
        </w:rPr>
        <w:t xml:space="preserve">trengthen community cohesion. </w:t>
      </w:r>
    </w:p>
    <w:p w14:paraId="2CD8FEA2" w14:textId="77777777" w:rsidR="00F6291E" w:rsidRPr="00D17A96" w:rsidRDefault="00F6291E" w:rsidP="00672D94">
      <w:pPr>
        <w:ind w:left="198"/>
        <w:contextualSpacing/>
        <w:jc w:val="both"/>
      </w:pPr>
    </w:p>
    <w:p w14:paraId="578D5133" w14:textId="379366BC" w:rsidR="007D3174" w:rsidRPr="00D17A96" w:rsidRDefault="007D3174" w:rsidP="00672D94">
      <w:pPr>
        <w:spacing w:after="120"/>
        <w:ind w:left="198"/>
        <w:contextualSpacing/>
        <w:jc w:val="both"/>
      </w:pPr>
      <w:r w:rsidRPr="00D17A96">
        <w:t xml:space="preserve">Paragraph </w:t>
      </w:r>
      <w:r w:rsidR="00F1065C" w:rsidRPr="00D17A96">
        <w:t>6.139 of the SPPS</w:t>
      </w:r>
      <w:r w:rsidR="008D5D64" w:rsidRPr="00D17A96">
        <w:t xml:space="preserve"> states that housing allocations in the LDP should be informed by:</w:t>
      </w:r>
    </w:p>
    <w:p w14:paraId="5CE8253A" w14:textId="6D27A0D5" w:rsidR="00B7436D" w:rsidRPr="00D17A96" w:rsidRDefault="00D93DFB" w:rsidP="00672D94">
      <w:pPr>
        <w:pStyle w:val="ListParagraph"/>
        <w:numPr>
          <w:ilvl w:val="0"/>
          <w:numId w:val="23"/>
        </w:numPr>
        <w:spacing w:before="0"/>
        <w:ind w:left="555" w:right="227" w:hanging="357"/>
        <w:contextualSpacing/>
        <w:jc w:val="both"/>
        <w:rPr>
          <w:rFonts w:ascii="Arial" w:hAnsi="Arial" w:cs="Arial"/>
        </w:rPr>
      </w:pPr>
      <w:r w:rsidRPr="00D17A96">
        <w:rPr>
          <w:rFonts w:ascii="Arial" w:hAnsi="Arial" w:cs="Arial"/>
        </w:rPr>
        <w:t>RDS Housing Growth Indicators (HGIs)</w:t>
      </w:r>
      <w:r w:rsidR="00B7436D" w:rsidRPr="00D17A96">
        <w:rPr>
          <w:rFonts w:ascii="Arial" w:hAnsi="Arial" w:cs="Arial"/>
        </w:rPr>
        <w:t>;</w:t>
      </w:r>
    </w:p>
    <w:p w14:paraId="50E8FCF5" w14:textId="12DA7821" w:rsidR="00B7436D" w:rsidRPr="00D17A96" w:rsidRDefault="00833694" w:rsidP="00672D94">
      <w:pPr>
        <w:pStyle w:val="ListParagraph"/>
        <w:numPr>
          <w:ilvl w:val="0"/>
          <w:numId w:val="23"/>
        </w:numPr>
        <w:spacing w:before="0"/>
        <w:ind w:left="555" w:right="227" w:hanging="357"/>
        <w:contextualSpacing/>
        <w:jc w:val="both"/>
        <w:rPr>
          <w:rFonts w:ascii="Arial" w:hAnsi="Arial" w:cs="Arial"/>
        </w:rPr>
      </w:pPr>
      <w:r w:rsidRPr="00D17A96">
        <w:rPr>
          <w:rFonts w:ascii="Arial" w:hAnsi="Arial" w:cs="Arial"/>
        </w:rPr>
        <w:t>Use of the RDS housing evaluation framework</w:t>
      </w:r>
      <w:r w:rsidR="00826311" w:rsidRPr="00D17A96">
        <w:rPr>
          <w:rFonts w:ascii="Arial" w:hAnsi="Arial" w:cs="Arial"/>
        </w:rPr>
        <w:t>;</w:t>
      </w:r>
    </w:p>
    <w:p w14:paraId="25BFBA94" w14:textId="623F3D63" w:rsidR="00B7436D" w:rsidRPr="00D17A96" w:rsidRDefault="00826311" w:rsidP="00672D94">
      <w:pPr>
        <w:pStyle w:val="ListParagraph"/>
        <w:numPr>
          <w:ilvl w:val="0"/>
          <w:numId w:val="23"/>
        </w:numPr>
        <w:spacing w:before="0"/>
        <w:ind w:left="555" w:right="227" w:hanging="357"/>
        <w:contextualSpacing/>
        <w:jc w:val="both"/>
        <w:rPr>
          <w:rFonts w:ascii="Arial" w:hAnsi="Arial" w:cs="Arial"/>
        </w:rPr>
      </w:pPr>
      <w:r w:rsidRPr="00D17A96">
        <w:rPr>
          <w:rFonts w:ascii="Arial" w:hAnsi="Arial" w:cs="Arial"/>
        </w:rPr>
        <w:t>Allowance for existing housing commitments;</w:t>
      </w:r>
    </w:p>
    <w:p w14:paraId="6A5F406A" w14:textId="19A89316" w:rsidR="00826311" w:rsidRPr="00D17A96" w:rsidRDefault="002E6B7B" w:rsidP="00672D94">
      <w:pPr>
        <w:pStyle w:val="ListParagraph"/>
        <w:numPr>
          <w:ilvl w:val="0"/>
          <w:numId w:val="23"/>
        </w:numPr>
        <w:spacing w:before="0"/>
        <w:ind w:left="555" w:right="227" w:hanging="357"/>
        <w:contextualSpacing/>
        <w:jc w:val="both"/>
        <w:rPr>
          <w:rFonts w:ascii="Arial" w:hAnsi="Arial" w:cs="Arial"/>
        </w:rPr>
      </w:pPr>
      <w:r w:rsidRPr="00D17A96">
        <w:rPr>
          <w:rFonts w:ascii="Arial" w:hAnsi="Arial" w:cs="Arial"/>
        </w:rPr>
        <w:t>Urban capacity studies;</w:t>
      </w:r>
    </w:p>
    <w:p w14:paraId="1626A138" w14:textId="5041DF3C" w:rsidR="002E6B7B" w:rsidRPr="00D17A96" w:rsidRDefault="002E6B7B" w:rsidP="00672D94">
      <w:pPr>
        <w:pStyle w:val="ListParagraph"/>
        <w:numPr>
          <w:ilvl w:val="0"/>
          <w:numId w:val="23"/>
        </w:numPr>
        <w:spacing w:before="0"/>
        <w:ind w:left="555" w:right="227" w:hanging="357"/>
        <w:contextualSpacing/>
        <w:jc w:val="both"/>
        <w:rPr>
          <w:rFonts w:ascii="Arial" w:hAnsi="Arial" w:cs="Arial"/>
        </w:rPr>
      </w:pPr>
      <w:r w:rsidRPr="00D17A96">
        <w:rPr>
          <w:rFonts w:ascii="Arial" w:hAnsi="Arial" w:cs="Arial"/>
        </w:rPr>
        <w:t>Allowance for windfall housing</w:t>
      </w:r>
      <w:r w:rsidR="009A058B" w:rsidRPr="00D17A96">
        <w:rPr>
          <w:rFonts w:ascii="Arial" w:hAnsi="Arial" w:cs="Arial"/>
        </w:rPr>
        <w:t xml:space="preserve">; </w:t>
      </w:r>
    </w:p>
    <w:p w14:paraId="3BB8D291" w14:textId="0A1DE907" w:rsidR="009A058B" w:rsidRPr="00D17A96" w:rsidRDefault="009A058B" w:rsidP="00672D94">
      <w:pPr>
        <w:pStyle w:val="ListParagraph"/>
        <w:numPr>
          <w:ilvl w:val="0"/>
          <w:numId w:val="23"/>
        </w:numPr>
        <w:spacing w:before="0"/>
        <w:ind w:left="555" w:right="227" w:hanging="357"/>
        <w:contextualSpacing/>
        <w:jc w:val="both"/>
        <w:rPr>
          <w:rFonts w:ascii="Arial" w:hAnsi="Arial" w:cs="Arial"/>
        </w:rPr>
      </w:pPr>
      <w:r w:rsidRPr="00D17A96">
        <w:rPr>
          <w:rFonts w:ascii="Arial" w:hAnsi="Arial" w:cs="Arial"/>
        </w:rPr>
        <w:t>Application of a sequential approach and identification of suitable sites for settlements of over 5,000 population;</w:t>
      </w:r>
    </w:p>
    <w:p w14:paraId="551BF8DC" w14:textId="10CC9710" w:rsidR="009A058B" w:rsidRPr="00D17A96" w:rsidRDefault="008C47A9" w:rsidP="00672D94">
      <w:pPr>
        <w:pStyle w:val="ListParagraph"/>
        <w:numPr>
          <w:ilvl w:val="0"/>
          <w:numId w:val="23"/>
        </w:numPr>
        <w:spacing w:before="0"/>
        <w:ind w:left="555" w:right="227" w:hanging="357"/>
        <w:contextualSpacing/>
        <w:jc w:val="both"/>
        <w:rPr>
          <w:rFonts w:ascii="Arial" w:hAnsi="Arial" w:cs="Arial"/>
        </w:rPr>
      </w:pPr>
      <w:r w:rsidRPr="00D17A96">
        <w:rPr>
          <w:rFonts w:ascii="Arial" w:hAnsi="Arial" w:cs="Arial"/>
        </w:rPr>
        <w:t>Housing Needs Assessment/Housing Market Analysis (HNA/HMA); and</w:t>
      </w:r>
    </w:p>
    <w:p w14:paraId="125EECF2" w14:textId="2C84C75A" w:rsidR="008C47A9" w:rsidRPr="00D17A96" w:rsidRDefault="008C47A9" w:rsidP="00672D94">
      <w:pPr>
        <w:pStyle w:val="ListParagraph"/>
        <w:numPr>
          <w:ilvl w:val="0"/>
          <w:numId w:val="23"/>
        </w:numPr>
        <w:spacing w:before="0"/>
        <w:ind w:left="555" w:right="227" w:hanging="357"/>
        <w:jc w:val="both"/>
        <w:rPr>
          <w:rFonts w:ascii="Arial" w:hAnsi="Arial" w:cs="Arial"/>
        </w:rPr>
      </w:pPr>
      <w:r w:rsidRPr="00D17A96">
        <w:rPr>
          <w:rFonts w:ascii="Arial" w:hAnsi="Arial" w:cs="Arial"/>
        </w:rPr>
        <w:t>Transport Assessments.</w:t>
      </w:r>
    </w:p>
    <w:p w14:paraId="644F7CBB" w14:textId="77777777" w:rsidR="00F6291E" w:rsidRPr="00D17A96" w:rsidRDefault="00F6291E" w:rsidP="00672D94">
      <w:pPr>
        <w:ind w:left="198"/>
        <w:jc w:val="both"/>
      </w:pPr>
      <w:bookmarkStart w:id="1" w:name="_Hlk182993257"/>
    </w:p>
    <w:p w14:paraId="1BB2F1D1" w14:textId="1BAD5981" w:rsidR="00985DB4" w:rsidRDefault="009D18E7" w:rsidP="00672D94">
      <w:pPr>
        <w:ind w:left="198"/>
        <w:jc w:val="both"/>
      </w:pPr>
      <w:r w:rsidRPr="00D17A96">
        <w:t xml:space="preserve">Paragraph </w:t>
      </w:r>
      <w:r w:rsidR="00985DB4" w:rsidRPr="00D17A96">
        <w:t xml:space="preserve">6.140 </w:t>
      </w:r>
      <w:r w:rsidRPr="00D17A96">
        <w:t>requires a</w:t>
      </w:r>
      <w:r w:rsidR="00985DB4" w:rsidRPr="00D17A96">
        <w:t xml:space="preserve"> ‘plan, monitor and manage’ approach to ensure that, as a minimum, a </w:t>
      </w:r>
      <w:r w:rsidR="00173440" w:rsidRPr="00D17A96">
        <w:t>5-year</w:t>
      </w:r>
      <w:r w:rsidR="00985DB4" w:rsidRPr="00D17A96">
        <w:t xml:space="preserve"> supply of land for housing is maintained.</w:t>
      </w:r>
      <w:r w:rsidR="00E729DC" w:rsidRPr="00D17A96">
        <w:t xml:space="preserve">  </w:t>
      </w:r>
      <w:bookmarkEnd w:id="1"/>
      <w:r w:rsidR="00E729DC" w:rsidRPr="00D17A96">
        <w:t xml:space="preserve">This </w:t>
      </w:r>
      <w:r w:rsidR="00A820D9" w:rsidRPr="00D17A96">
        <w:t xml:space="preserve">HL </w:t>
      </w:r>
      <w:r w:rsidR="00E729DC" w:rsidRPr="00D17A96">
        <w:t>Monitor is the mechanism</w:t>
      </w:r>
      <w:r w:rsidR="00382D28" w:rsidRPr="00D17A96">
        <w:t xml:space="preserve"> to do so, in accordance with </w:t>
      </w:r>
      <w:r w:rsidR="00E6563B" w:rsidRPr="00D17A96">
        <w:t>Regulation 25 of t</w:t>
      </w:r>
      <w:r w:rsidR="00382D28" w:rsidRPr="00D17A96">
        <w:t>he Planning (Local Development Plan) Regulations (Northern Ireland) 2015</w:t>
      </w:r>
      <w:r w:rsidR="00E6563B" w:rsidRPr="00D17A96">
        <w:t>.</w:t>
      </w:r>
    </w:p>
    <w:p w14:paraId="04366160" w14:textId="77777777" w:rsidR="00F6291E" w:rsidRPr="00E6563B" w:rsidRDefault="00F6291E" w:rsidP="00672D94">
      <w:pPr>
        <w:ind w:left="198"/>
        <w:jc w:val="both"/>
      </w:pPr>
    </w:p>
    <w:p w14:paraId="3E1F67F4" w14:textId="35CDFF1E" w:rsidR="00F85AE6" w:rsidRDefault="00C229C3" w:rsidP="00672D94">
      <w:pPr>
        <w:spacing w:after="120"/>
        <w:ind w:left="198" w:right="227"/>
        <w:jc w:val="both"/>
        <w:rPr>
          <w:b/>
        </w:rPr>
      </w:pPr>
      <w:r>
        <w:rPr>
          <w:b/>
        </w:rPr>
        <w:t>1.</w:t>
      </w:r>
      <w:r w:rsidR="00581B05">
        <w:rPr>
          <w:b/>
        </w:rPr>
        <w:t>4</w:t>
      </w:r>
      <w:r w:rsidR="003C7730">
        <w:rPr>
          <w:b/>
        </w:rPr>
        <w:t xml:space="preserve"> </w:t>
      </w:r>
      <w:r w:rsidR="00850B8E">
        <w:rPr>
          <w:b/>
        </w:rPr>
        <w:t>Department Development Plans</w:t>
      </w:r>
    </w:p>
    <w:p w14:paraId="3805AD5A" w14:textId="06AF80BB" w:rsidR="00850B8E" w:rsidRDefault="00F85AE6" w:rsidP="00672D94">
      <w:pPr>
        <w:ind w:left="198" w:right="-18"/>
        <w:jc w:val="both"/>
      </w:pPr>
      <w:r>
        <w:t xml:space="preserve">The </w:t>
      </w:r>
      <w:r w:rsidR="00850B8E" w:rsidRPr="00850B8E">
        <w:t xml:space="preserve">Department for </w:t>
      </w:r>
      <w:r w:rsidR="00D12862">
        <w:t>Infrastructure</w:t>
      </w:r>
      <w:r w:rsidR="00850B8E" w:rsidRPr="00850B8E">
        <w:t>’s Belfast Metropolitan Area Plan (BMAP) 2015</w:t>
      </w:r>
      <w:r w:rsidR="00056F9D">
        <w:t xml:space="preserve"> was</w:t>
      </w:r>
      <w:r w:rsidR="00850B8E">
        <w:t>,</w:t>
      </w:r>
      <w:r w:rsidR="00850B8E" w:rsidRPr="00850B8E">
        <w:t xml:space="preserve"> when </w:t>
      </w:r>
      <w:r w:rsidR="00850B8E">
        <w:t xml:space="preserve">planning powers passed to Council </w:t>
      </w:r>
      <w:r w:rsidR="00850B8E" w:rsidRPr="00850B8E">
        <w:t>in April 2015</w:t>
      </w:r>
      <w:r w:rsidR="00D44DF4">
        <w:t>,</w:t>
      </w:r>
      <w:r w:rsidR="00846D5D">
        <w:t xml:space="preserve"> an emerging Development Plan </w:t>
      </w:r>
      <w:r w:rsidR="00F50698">
        <w:t>and</w:t>
      </w:r>
      <w:r w:rsidR="00846D5D">
        <w:t xml:space="preserve"> </w:t>
      </w:r>
      <w:r w:rsidR="007358E3">
        <w:t>wa</w:t>
      </w:r>
      <w:r w:rsidR="00846D5D">
        <w:t>s considered to</w:t>
      </w:r>
      <w:r w:rsidR="005E0992">
        <w:t xml:space="preserve"> </w:t>
      </w:r>
      <w:r w:rsidR="009D450F">
        <w:t xml:space="preserve">have </w:t>
      </w:r>
      <w:r w:rsidR="005E0992">
        <w:t>be</w:t>
      </w:r>
      <w:r w:rsidR="009D450F">
        <w:t>en</w:t>
      </w:r>
      <w:r w:rsidR="005E0992">
        <w:t xml:space="preserve"> the most up-to-date evidential</w:t>
      </w:r>
      <w:r w:rsidR="00846D5D">
        <w:t xml:space="preserve"> basel</w:t>
      </w:r>
      <w:r w:rsidR="005E0992">
        <w:t>ine</w:t>
      </w:r>
      <w:r w:rsidR="00846D5D">
        <w:t>.</w:t>
      </w:r>
      <w:r w:rsidR="008B65F5">
        <w:t xml:space="preserve"> </w:t>
      </w:r>
      <w:r w:rsidR="00972456">
        <w:t>Housing figures and the i</w:t>
      </w:r>
      <w:r w:rsidR="00A021BD">
        <w:t>dentified housing zonings</w:t>
      </w:r>
      <w:r w:rsidR="00DB757A">
        <w:t xml:space="preserve"> within BMAP</w:t>
      </w:r>
      <w:r w:rsidR="00972456">
        <w:t xml:space="preserve"> </w:t>
      </w:r>
      <w:r w:rsidR="00071E6E">
        <w:t>along with committed sites</w:t>
      </w:r>
      <w:r w:rsidR="00F87FA3">
        <w:t xml:space="preserve"> (those with planning permission) </w:t>
      </w:r>
      <w:r w:rsidR="00972456">
        <w:t xml:space="preserve">and updated Housing Growth Indicator </w:t>
      </w:r>
      <w:r w:rsidR="00972456">
        <w:lastRenderedPageBreak/>
        <w:t xml:space="preserve">(HGI) figures </w:t>
      </w:r>
      <w:r w:rsidR="00F87FA3">
        <w:t xml:space="preserve">were the basis upon which </w:t>
      </w:r>
      <w:r w:rsidR="00972456">
        <w:t>the number of</w:t>
      </w:r>
      <w:r w:rsidR="0026010B">
        <w:t xml:space="preserve"> </w:t>
      </w:r>
      <w:r w:rsidR="000B2B6E">
        <w:t>potential units remaining</w:t>
      </w:r>
      <w:r w:rsidR="00FE639F">
        <w:t xml:space="preserve"> </w:t>
      </w:r>
      <w:r w:rsidR="000D046C">
        <w:t xml:space="preserve">over the period of the LDP </w:t>
      </w:r>
      <w:r w:rsidR="00FE639F">
        <w:t>were established.</w:t>
      </w:r>
      <w:r w:rsidR="00647554">
        <w:t xml:space="preserve"> </w:t>
      </w:r>
      <w:r w:rsidR="00E66DF8">
        <w:t xml:space="preserve">In </w:t>
      </w:r>
      <w:r w:rsidR="00DA3DFC">
        <w:t>addition,</w:t>
      </w:r>
      <w:r w:rsidR="00647554">
        <w:t xml:space="preserve"> </w:t>
      </w:r>
      <w:r w:rsidR="000F3E2E">
        <w:t xml:space="preserve">the </w:t>
      </w:r>
      <w:r w:rsidR="006345E8">
        <w:t>potential on Urban Capacity</w:t>
      </w:r>
      <w:r w:rsidR="00620667">
        <w:t xml:space="preserve"> </w:t>
      </w:r>
      <w:r w:rsidR="008D2C65">
        <w:t>and</w:t>
      </w:r>
      <w:r w:rsidR="00620667">
        <w:t xml:space="preserve"> </w:t>
      </w:r>
      <w:r w:rsidR="006345E8">
        <w:t>Windfall</w:t>
      </w:r>
      <w:r w:rsidR="00E66DF8">
        <w:t xml:space="preserve"> sites were</w:t>
      </w:r>
      <w:r w:rsidR="006345E8">
        <w:t xml:space="preserve"> </w:t>
      </w:r>
      <w:r w:rsidR="000F3E2E">
        <w:t>calculated.</w:t>
      </w:r>
    </w:p>
    <w:p w14:paraId="6DD0071B" w14:textId="77777777" w:rsidR="00F6291E" w:rsidRDefault="00F6291E" w:rsidP="00672D94">
      <w:pPr>
        <w:ind w:left="198" w:right="-18"/>
        <w:jc w:val="both"/>
      </w:pPr>
    </w:p>
    <w:p w14:paraId="1D90833E" w14:textId="3AA236D1" w:rsidR="00F85AE6" w:rsidRDefault="00946227" w:rsidP="00672D94">
      <w:pPr>
        <w:ind w:left="198" w:right="-18"/>
        <w:jc w:val="both"/>
      </w:pPr>
      <w:r>
        <w:t>Detail o</w:t>
      </w:r>
      <w:r w:rsidR="00FC5771">
        <w:t>n the calculation of</w:t>
      </w:r>
      <w:r>
        <w:t xml:space="preserve"> the strategic housing </w:t>
      </w:r>
      <w:r w:rsidR="00C54BA7">
        <w:t xml:space="preserve">figures </w:t>
      </w:r>
      <w:r w:rsidR="00D44B70">
        <w:t xml:space="preserve">are provided in </w:t>
      </w:r>
      <w:r w:rsidR="00904AF9">
        <w:t>P</w:t>
      </w:r>
      <w:r w:rsidR="00FB1EA9">
        <w:t>art 1</w:t>
      </w:r>
      <w:r w:rsidR="00581B05">
        <w:t xml:space="preserve"> of the PS</w:t>
      </w:r>
      <w:r w:rsidR="00FB1EA9">
        <w:t>, P</w:t>
      </w:r>
      <w:r w:rsidR="00904AF9">
        <w:t xml:space="preserve">ages </w:t>
      </w:r>
      <w:r w:rsidR="005637A4">
        <w:t>5</w:t>
      </w:r>
      <w:r w:rsidR="00E70D9B">
        <w:t>3</w:t>
      </w:r>
      <w:r w:rsidR="00904AF9">
        <w:t xml:space="preserve"> to </w:t>
      </w:r>
      <w:r w:rsidR="00E70D9B">
        <w:t>59</w:t>
      </w:r>
      <w:r w:rsidR="00904AF9">
        <w:t xml:space="preserve"> and Table </w:t>
      </w:r>
      <w:r w:rsidR="00E70D9B">
        <w:t>3</w:t>
      </w:r>
      <w:r w:rsidR="00904AF9">
        <w:t xml:space="preserve">. </w:t>
      </w:r>
    </w:p>
    <w:p w14:paraId="6E4F3314" w14:textId="77777777" w:rsidR="00F6291E" w:rsidRDefault="00F6291E" w:rsidP="00672D94">
      <w:pPr>
        <w:ind w:left="198" w:right="-18"/>
        <w:jc w:val="both"/>
      </w:pPr>
    </w:p>
    <w:p w14:paraId="62A69A78" w14:textId="177894DA" w:rsidR="00F36D6C" w:rsidRDefault="00FA5B73" w:rsidP="00156175">
      <w:pPr>
        <w:spacing w:after="120"/>
        <w:ind w:left="198" w:right="-18"/>
        <w:rPr>
          <w:b/>
        </w:rPr>
      </w:pPr>
      <w:r>
        <w:rPr>
          <w:b/>
        </w:rPr>
        <w:t>1.</w:t>
      </w:r>
      <w:r w:rsidR="00581B05">
        <w:rPr>
          <w:b/>
        </w:rPr>
        <w:t>5</w:t>
      </w:r>
      <w:r>
        <w:rPr>
          <w:b/>
        </w:rPr>
        <w:t xml:space="preserve"> </w:t>
      </w:r>
      <w:r w:rsidR="00F36D6C" w:rsidRPr="00D87217">
        <w:rPr>
          <w:b/>
        </w:rPr>
        <w:t>Co</w:t>
      </w:r>
      <w:r w:rsidR="00F36D6C">
        <w:rPr>
          <w:b/>
        </w:rPr>
        <w:t>uncil’s Corporate Plan, Co</w:t>
      </w:r>
      <w:r w:rsidR="00F36D6C" w:rsidRPr="00F36D6C">
        <w:rPr>
          <w:b/>
        </w:rPr>
        <w:t xml:space="preserve">mmunity Plan and other </w:t>
      </w:r>
      <w:r w:rsidR="00F36D6C" w:rsidRPr="00D87217">
        <w:rPr>
          <w:b/>
        </w:rPr>
        <w:t>Frameworks/</w:t>
      </w:r>
      <w:r w:rsidR="00156175">
        <w:rPr>
          <w:b/>
        </w:rPr>
        <w:t xml:space="preserve"> </w:t>
      </w:r>
      <w:r w:rsidR="00F36D6C" w:rsidRPr="00D87217">
        <w:rPr>
          <w:b/>
        </w:rPr>
        <w:t>Strategies</w:t>
      </w:r>
    </w:p>
    <w:p w14:paraId="2E93D60E" w14:textId="1EEC4501" w:rsidR="00F36D6C" w:rsidRDefault="00F36D6C" w:rsidP="00672D94">
      <w:pPr>
        <w:ind w:left="198" w:right="-18"/>
        <w:jc w:val="both"/>
      </w:pPr>
      <w:r w:rsidRPr="00CC7A14">
        <w:t xml:space="preserve">The </w:t>
      </w:r>
      <w:r w:rsidR="00A820D9">
        <w:t xml:space="preserve">HL </w:t>
      </w:r>
      <w:r w:rsidRPr="00CC7A14">
        <w:t>Monitor also act</w:t>
      </w:r>
      <w:r w:rsidR="00D1532F">
        <w:t>s</w:t>
      </w:r>
      <w:r w:rsidRPr="00CC7A14">
        <w:t xml:space="preserve"> as an aid to measure the effectiveness of the Council’s Corporate Plan 20</w:t>
      </w:r>
      <w:r w:rsidR="005637A4">
        <w:t>2</w:t>
      </w:r>
      <w:r w:rsidR="00661A5D">
        <w:t>4</w:t>
      </w:r>
      <w:r w:rsidRPr="00CC7A14">
        <w:t>/202</w:t>
      </w:r>
      <w:r w:rsidR="00661A5D">
        <w:t>8</w:t>
      </w:r>
      <w:r w:rsidRPr="00CC7A14">
        <w:t xml:space="preserve">, </w:t>
      </w:r>
      <w:r w:rsidR="001B5455">
        <w:t xml:space="preserve">the </w:t>
      </w:r>
      <w:r w:rsidR="00FA32FB">
        <w:t>vision</w:t>
      </w:r>
      <w:r w:rsidR="001B5455">
        <w:t xml:space="preserve"> of which</w:t>
      </w:r>
      <w:r w:rsidRPr="00CC7A14">
        <w:t xml:space="preserve"> </w:t>
      </w:r>
      <w:r w:rsidR="00972456">
        <w:t xml:space="preserve">is </w:t>
      </w:r>
      <w:r w:rsidRPr="00CC7A14">
        <w:t>‘</w:t>
      </w:r>
      <w:r w:rsidR="003F22B8" w:rsidRPr="00DD06A2">
        <w:rPr>
          <w:b/>
          <w:bCs/>
        </w:rPr>
        <w:t>To achieve</w:t>
      </w:r>
      <w:r w:rsidR="003F22B8">
        <w:t xml:space="preserve"> </w:t>
      </w:r>
      <w:r w:rsidRPr="00CC7A14">
        <w:rPr>
          <w:b/>
        </w:rPr>
        <w:t>better lives for</w:t>
      </w:r>
      <w:r w:rsidR="0004567D">
        <w:rPr>
          <w:b/>
        </w:rPr>
        <w:t xml:space="preserve"> the people who work, live</w:t>
      </w:r>
      <w:r w:rsidR="00DD06A2">
        <w:rPr>
          <w:b/>
        </w:rPr>
        <w:t xml:space="preserve"> in or visit the LCCC area</w:t>
      </w:r>
      <w:r w:rsidRPr="00CC7A14">
        <w:t xml:space="preserve">’.  </w:t>
      </w:r>
      <w:r w:rsidR="00522F2C">
        <w:t>A k</w:t>
      </w:r>
      <w:r w:rsidRPr="00CC7A14">
        <w:t>ey outcome of th</w:t>
      </w:r>
      <w:r w:rsidR="00251547">
        <w:t>e</w:t>
      </w:r>
      <w:r w:rsidRPr="00CC7A14">
        <w:t xml:space="preserve"> Corporate Plan </w:t>
      </w:r>
      <w:r w:rsidR="00BC770C">
        <w:t>is</w:t>
      </w:r>
      <w:r w:rsidRPr="00CC7A14">
        <w:t xml:space="preserve"> </w:t>
      </w:r>
      <w:r w:rsidR="003C6B1F">
        <w:t>housing provision</w:t>
      </w:r>
      <w:r w:rsidRPr="00CC7A14">
        <w:t xml:space="preserve"> where ‘</w:t>
      </w:r>
      <w:r w:rsidRPr="00CC7A14">
        <w:rPr>
          <w:b/>
        </w:rPr>
        <w:t xml:space="preserve">We </w:t>
      </w:r>
      <w:r w:rsidR="00503D87" w:rsidRPr="00503D87">
        <w:rPr>
          <w:b/>
        </w:rPr>
        <w:t>live in resilient and environmentally</w:t>
      </w:r>
      <w:r w:rsidR="00BC770C">
        <w:rPr>
          <w:b/>
        </w:rPr>
        <w:t xml:space="preserve"> </w:t>
      </w:r>
      <w:r w:rsidR="00503D87" w:rsidRPr="00503D87">
        <w:rPr>
          <w:b/>
        </w:rPr>
        <w:t>- friendly places</w:t>
      </w:r>
      <w:r w:rsidRPr="00CC7A14">
        <w:t xml:space="preserve">’ (Strategic Theme </w:t>
      </w:r>
      <w:r w:rsidR="003476AB">
        <w:t>3</w:t>
      </w:r>
      <w:r w:rsidRPr="00CC7A14">
        <w:t>)</w:t>
      </w:r>
      <w:r w:rsidR="00753512">
        <w:t>.  This can be a</w:t>
      </w:r>
      <w:r w:rsidR="00581B05">
        <w:t>ided by</w:t>
      </w:r>
      <w:r w:rsidR="00B93EFB">
        <w:t xml:space="preserve"> implementation of the LDP</w:t>
      </w:r>
      <w:r w:rsidR="0084054A">
        <w:t xml:space="preserve"> and its</w:t>
      </w:r>
      <w:r w:rsidR="003C2514">
        <w:t xml:space="preserve"> targeted </w:t>
      </w:r>
      <w:r w:rsidR="00753512">
        <w:t xml:space="preserve">housing </w:t>
      </w:r>
      <w:r w:rsidR="003C2514">
        <w:t>provision</w:t>
      </w:r>
      <w:r w:rsidRPr="00CC7A14">
        <w:t xml:space="preserve">.  </w:t>
      </w:r>
    </w:p>
    <w:p w14:paraId="4DBB4092" w14:textId="77777777" w:rsidR="00F6291E" w:rsidRDefault="00F6291E" w:rsidP="00672D94">
      <w:pPr>
        <w:ind w:left="198" w:right="-18"/>
        <w:jc w:val="both"/>
      </w:pPr>
    </w:p>
    <w:p w14:paraId="0509B68E" w14:textId="088424B1" w:rsidR="00F36D6C" w:rsidRDefault="00F36D6C" w:rsidP="00672D94">
      <w:pPr>
        <w:ind w:left="198" w:right="-18"/>
        <w:jc w:val="both"/>
      </w:pPr>
      <w:r w:rsidRPr="00CC7A14">
        <w:t xml:space="preserve">The </w:t>
      </w:r>
      <w:r w:rsidR="003C2514">
        <w:t>H</w:t>
      </w:r>
      <w:r w:rsidR="00A820D9">
        <w:t>L</w:t>
      </w:r>
      <w:r w:rsidR="003C2514">
        <w:t xml:space="preserve"> </w:t>
      </w:r>
      <w:r w:rsidRPr="00CC7A14">
        <w:t>Monitor has direct linkages with the Council’s Community Plan which contains a similar</w:t>
      </w:r>
      <w:r w:rsidR="00F032FE">
        <w:t xml:space="preserve"> outcome</w:t>
      </w:r>
      <w:r w:rsidRPr="00CC7A14">
        <w:t xml:space="preserve"> theme, ‘</w:t>
      </w:r>
      <w:r w:rsidR="005C7E1A" w:rsidRPr="005C7E1A">
        <w:rPr>
          <w:b/>
          <w:bCs/>
        </w:rPr>
        <w:t>We live and work in attractive, resilient and environmentally</w:t>
      </w:r>
      <w:r w:rsidR="00DB6063">
        <w:rPr>
          <w:b/>
          <w:bCs/>
        </w:rPr>
        <w:t xml:space="preserve"> </w:t>
      </w:r>
      <w:r w:rsidR="005C7E1A" w:rsidRPr="005C7E1A">
        <w:rPr>
          <w:b/>
          <w:bCs/>
        </w:rPr>
        <w:t>friendly places</w:t>
      </w:r>
      <w:r w:rsidRPr="00CC7A14">
        <w:t xml:space="preserve">’ (Theme </w:t>
      </w:r>
      <w:r w:rsidR="009142DA">
        <w:t>4</w:t>
      </w:r>
      <w:r w:rsidRPr="00CC7A14">
        <w:t xml:space="preserve"> </w:t>
      </w:r>
      <w:r w:rsidR="00146279">
        <w:t>Where we live</w:t>
      </w:r>
      <w:r w:rsidRPr="00CC7A14">
        <w:t>).</w:t>
      </w:r>
    </w:p>
    <w:p w14:paraId="797AA19C" w14:textId="77777777" w:rsidR="00F6291E" w:rsidRPr="00CC7A14" w:rsidRDefault="00F6291E" w:rsidP="00672D94">
      <w:pPr>
        <w:ind w:left="198" w:right="-18"/>
        <w:jc w:val="both"/>
      </w:pPr>
    </w:p>
    <w:p w14:paraId="60AD06DA" w14:textId="613FF2F4" w:rsidR="00F36D6C" w:rsidRDefault="00F36D6C" w:rsidP="00672D94">
      <w:pPr>
        <w:ind w:left="198" w:right="-18"/>
        <w:jc w:val="both"/>
      </w:pPr>
      <w:r w:rsidRPr="00CC7A14">
        <w:t xml:space="preserve">Other Council departments have strategies which the </w:t>
      </w:r>
      <w:r w:rsidR="00A820D9">
        <w:t xml:space="preserve">HL </w:t>
      </w:r>
      <w:r w:rsidRPr="00CC7A14">
        <w:t xml:space="preserve">Monitor </w:t>
      </w:r>
      <w:r w:rsidR="00972456">
        <w:t xml:space="preserve">can be </w:t>
      </w:r>
      <w:r w:rsidRPr="00CC7A14">
        <w:t>a key aid</w:t>
      </w:r>
      <w:r w:rsidR="00972456">
        <w:t xml:space="preserve"> to</w:t>
      </w:r>
      <w:r w:rsidRPr="00CC7A14">
        <w:t xml:space="preserve">, </w:t>
      </w:r>
      <w:r w:rsidR="00BC1623">
        <w:t>such as community and leisure</w:t>
      </w:r>
      <w:r w:rsidR="00AE34F8">
        <w:t xml:space="preserve"> facilities provision, parks and leisure, waste or </w:t>
      </w:r>
      <w:r w:rsidR="00B14BA7">
        <w:t>the</w:t>
      </w:r>
      <w:r w:rsidRPr="00CC7A14">
        <w:t xml:space="preserve"> promot</w:t>
      </w:r>
      <w:r w:rsidR="00B14BA7">
        <w:t>ion of</w:t>
      </w:r>
      <w:r w:rsidRPr="00CC7A14">
        <w:t xml:space="preserve"> the district by supporting existing industries and attracting new industrial investments through Business Growth Programmes and the Belfast Region City Deal.   </w:t>
      </w:r>
    </w:p>
    <w:p w14:paraId="677FC40C" w14:textId="77777777" w:rsidR="00F6291E" w:rsidRPr="00CC7A14" w:rsidRDefault="00F6291E" w:rsidP="00672D94">
      <w:pPr>
        <w:ind w:left="198" w:right="-18"/>
        <w:jc w:val="both"/>
      </w:pPr>
    </w:p>
    <w:p w14:paraId="14DCDCAE" w14:textId="223D6870" w:rsidR="00986345" w:rsidRDefault="00C229C3" w:rsidP="00672D94">
      <w:pPr>
        <w:spacing w:after="120"/>
        <w:ind w:left="198" w:right="-18"/>
        <w:jc w:val="both"/>
        <w:rPr>
          <w:b/>
        </w:rPr>
      </w:pPr>
      <w:r>
        <w:rPr>
          <w:b/>
        </w:rPr>
        <w:t>1.</w:t>
      </w:r>
      <w:r w:rsidR="0037677E">
        <w:rPr>
          <w:b/>
        </w:rPr>
        <w:t>6</w:t>
      </w:r>
      <w:r w:rsidR="003C7730">
        <w:rPr>
          <w:b/>
        </w:rPr>
        <w:t xml:space="preserve"> </w:t>
      </w:r>
      <w:r w:rsidR="00986345" w:rsidRPr="00986345">
        <w:rPr>
          <w:b/>
        </w:rPr>
        <w:t>Purpose</w:t>
      </w:r>
      <w:r w:rsidR="009F45A6">
        <w:rPr>
          <w:b/>
        </w:rPr>
        <w:t xml:space="preserve"> of the LDP</w:t>
      </w:r>
      <w:r w:rsidR="009A2CC7">
        <w:rPr>
          <w:b/>
        </w:rPr>
        <w:t xml:space="preserve"> and </w:t>
      </w:r>
      <w:r w:rsidR="00E55826">
        <w:rPr>
          <w:b/>
        </w:rPr>
        <w:t>H</w:t>
      </w:r>
      <w:r w:rsidR="00A820D9">
        <w:rPr>
          <w:b/>
        </w:rPr>
        <w:t>L</w:t>
      </w:r>
      <w:r w:rsidR="009A2CC7">
        <w:rPr>
          <w:b/>
        </w:rPr>
        <w:t xml:space="preserve"> Monitor</w:t>
      </w:r>
    </w:p>
    <w:p w14:paraId="7AFEC7D2" w14:textId="40F2ABB6" w:rsidR="00775EDF" w:rsidRDefault="00986345" w:rsidP="00672D94">
      <w:pPr>
        <w:ind w:left="198" w:right="-18"/>
        <w:jc w:val="both"/>
      </w:pPr>
      <w:r>
        <w:t xml:space="preserve">The purpose of the LDP is to spatially interpret how </w:t>
      </w:r>
      <w:r w:rsidR="00FF0863">
        <w:t>the Council</w:t>
      </w:r>
      <w:r w:rsidR="007971E5">
        <w:t xml:space="preserve"> </w:t>
      </w:r>
      <w:r w:rsidR="007D3B43">
        <w:t>area</w:t>
      </w:r>
      <w:r>
        <w:t xml:space="preserve"> has developed to the present day and, through its</w:t>
      </w:r>
      <w:r w:rsidR="005E7673">
        <w:t xml:space="preserve"> </w:t>
      </w:r>
      <w:r>
        <w:t>st</w:t>
      </w:r>
      <w:r w:rsidR="00762267">
        <w:t>rategic</w:t>
      </w:r>
      <w:r>
        <w:t xml:space="preserve"> policy framework how it will direct and guide where future development proposals </w:t>
      </w:r>
      <w:r w:rsidR="007971E5">
        <w:t xml:space="preserve">are </w:t>
      </w:r>
      <w:r>
        <w:t xml:space="preserve">considered beneficial to </w:t>
      </w:r>
      <w:r w:rsidR="00FF0863">
        <w:t>the Council</w:t>
      </w:r>
      <w:r w:rsidR="007971E5">
        <w:t xml:space="preserve"> </w:t>
      </w:r>
      <w:r w:rsidR="00762267">
        <w:t>and</w:t>
      </w:r>
      <w:r w:rsidR="007971E5">
        <w:t xml:space="preserve"> the wider</w:t>
      </w:r>
      <w:r>
        <w:t xml:space="preserve"> regional context.  </w:t>
      </w:r>
    </w:p>
    <w:p w14:paraId="780AC258" w14:textId="727A0EDC" w:rsidR="00986345" w:rsidRDefault="00FF0863" w:rsidP="00672D94">
      <w:pPr>
        <w:ind w:left="198" w:right="-18"/>
        <w:jc w:val="both"/>
      </w:pPr>
      <w:r w:rsidRPr="00CC7A14">
        <w:t>T</w:t>
      </w:r>
      <w:r w:rsidR="00986345" w:rsidRPr="00CC7A14">
        <w:t>he</w:t>
      </w:r>
      <w:r w:rsidR="00986345">
        <w:t xml:space="preserve"> purpose of the </w:t>
      </w:r>
      <w:r w:rsidR="00A820D9">
        <w:t xml:space="preserve">HL </w:t>
      </w:r>
      <w:r w:rsidR="0062698C">
        <w:t>Monitor</w:t>
      </w:r>
      <w:r w:rsidR="00986345">
        <w:t xml:space="preserve"> is to </w:t>
      </w:r>
      <w:r w:rsidR="00CA1331">
        <w:t xml:space="preserve">provide the </w:t>
      </w:r>
      <w:r w:rsidR="00CA1331" w:rsidRPr="00CA1331">
        <w:t>number of net additional housing units built in the council’s district for th</w:t>
      </w:r>
      <w:r w:rsidR="008D3173">
        <w:t>is</w:t>
      </w:r>
      <w:r w:rsidR="00CA1331" w:rsidRPr="00CA1331">
        <w:t xml:space="preserve"> reporting </w:t>
      </w:r>
      <w:r w:rsidR="008D3173" w:rsidRPr="008D3173">
        <w:t>year</w:t>
      </w:r>
      <w:r w:rsidR="00CA1331" w:rsidRPr="008D3173">
        <w:t xml:space="preserve"> and the </w:t>
      </w:r>
      <w:r w:rsidR="00972456" w:rsidRPr="008D3173">
        <w:t xml:space="preserve">cumulative </w:t>
      </w:r>
      <w:r w:rsidR="00A40498" w:rsidRPr="008D3173">
        <w:t>number of additional housing units since 2019</w:t>
      </w:r>
      <w:r w:rsidR="007358E3" w:rsidRPr="008D3173">
        <w:t>, for</w:t>
      </w:r>
      <w:r w:rsidR="00E234B1" w:rsidRPr="008D3173">
        <w:t xml:space="preserve"> comparison with the </w:t>
      </w:r>
      <w:r w:rsidR="00CA1331" w:rsidRPr="008D3173">
        <w:t xml:space="preserve">strategic housing figures </w:t>
      </w:r>
      <w:r w:rsidR="00A40498" w:rsidRPr="008D3173">
        <w:t xml:space="preserve">in Table 3 </w:t>
      </w:r>
      <w:r w:rsidR="00E234B1" w:rsidRPr="008D3173">
        <w:t xml:space="preserve">of </w:t>
      </w:r>
      <w:r w:rsidR="00CA1331" w:rsidRPr="008D3173">
        <w:t xml:space="preserve">the </w:t>
      </w:r>
      <w:r w:rsidR="00A40498" w:rsidRPr="008D3173">
        <w:t xml:space="preserve">adopted </w:t>
      </w:r>
      <w:r w:rsidR="00CA1331" w:rsidRPr="008D3173">
        <w:t>Plan Strategy</w:t>
      </w:r>
      <w:r w:rsidR="00CA1331">
        <w:t>.</w:t>
      </w:r>
      <w:r w:rsidR="00CA1331" w:rsidRPr="00CA1331">
        <w:t xml:space="preserve"> </w:t>
      </w:r>
      <w:r w:rsidR="00E30912">
        <w:t xml:space="preserve"> </w:t>
      </w:r>
      <w:r w:rsidR="00E30912" w:rsidRPr="008D3173">
        <w:t xml:space="preserve">The </w:t>
      </w:r>
      <w:r w:rsidR="00A820D9">
        <w:t xml:space="preserve">HL </w:t>
      </w:r>
      <w:r w:rsidR="00E30912" w:rsidRPr="008D3173">
        <w:t>Monitor</w:t>
      </w:r>
      <w:r w:rsidR="00B840D6" w:rsidRPr="008D3173">
        <w:t xml:space="preserve"> provides valuable information on annual build rates, </w:t>
      </w:r>
      <w:r w:rsidR="00745BC3" w:rsidRPr="008D3173">
        <w:t>relative</w:t>
      </w:r>
      <w:r w:rsidR="00B840D6" w:rsidRPr="008D3173">
        <w:t xml:space="preserve"> to planned densities and an indication of the windfall projections.</w:t>
      </w:r>
      <w:r w:rsidR="00B840D6">
        <w:t xml:space="preserve">  The </w:t>
      </w:r>
      <w:r w:rsidR="00A820D9">
        <w:t xml:space="preserve">HL </w:t>
      </w:r>
      <w:r w:rsidR="00B840D6">
        <w:t>Monitor</w:t>
      </w:r>
      <w:r w:rsidR="00E30912">
        <w:t xml:space="preserve"> </w:t>
      </w:r>
      <w:r w:rsidR="003E1174">
        <w:t xml:space="preserve">can </w:t>
      </w:r>
      <w:r w:rsidR="00E30912">
        <w:t xml:space="preserve">also </w:t>
      </w:r>
      <w:r w:rsidR="003E1174">
        <w:t xml:space="preserve">help identify </w:t>
      </w:r>
      <w:r w:rsidR="00E234B1">
        <w:t xml:space="preserve">if and where </w:t>
      </w:r>
      <w:r w:rsidR="003E1174">
        <w:t xml:space="preserve">any shortfall in potential </w:t>
      </w:r>
      <w:r w:rsidR="00E234B1">
        <w:t xml:space="preserve">housing </w:t>
      </w:r>
      <w:r w:rsidR="003E1174">
        <w:t xml:space="preserve">land supply may </w:t>
      </w:r>
      <w:r w:rsidR="00E234B1">
        <w:t>occur</w:t>
      </w:r>
      <w:r w:rsidR="003E1174">
        <w:t xml:space="preserve"> as the Local Policies Plan is drafted</w:t>
      </w:r>
      <w:r w:rsidR="00B840D6">
        <w:t>.</w:t>
      </w:r>
      <w:r w:rsidR="00986345">
        <w:t xml:space="preserve">  </w:t>
      </w:r>
    </w:p>
    <w:p w14:paraId="1F9F1C9A" w14:textId="77777777" w:rsidR="00F6291E" w:rsidRDefault="00F6291E" w:rsidP="00672D94">
      <w:pPr>
        <w:ind w:left="198" w:right="-18"/>
        <w:jc w:val="both"/>
      </w:pPr>
    </w:p>
    <w:p w14:paraId="747CA69A" w14:textId="23BC32A5" w:rsidR="00FF7E64" w:rsidRDefault="00986345" w:rsidP="00672D94">
      <w:pPr>
        <w:ind w:left="198" w:right="-18"/>
        <w:jc w:val="both"/>
      </w:pPr>
      <w:r>
        <w:t xml:space="preserve">In addition to </w:t>
      </w:r>
      <w:r w:rsidR="00AD5FF0">
        <w:t xml:space="preserve">keeping the effectiveness of </w:t>
      </w:r>
      <w:r w:rsidR="00B840D6">
        <w:t>housing</w:t>
      </w:r>
      <w:r w:rsidR="00AD5FF0">
        <w:t xml:space="preserve"> </w:t>
      </w:r>
      <w:r w:rsidR="00C21F9D">
        <w:t xml:space="preserve">strategies and </w:t>
      </w:r>
      <w:r w:rsidR="00AD5FF0">
        <w:t xml:space="preserve">policies of the </w:t>
      </w:r>
      <w:r>
        <w:t>LDP</w:t>
      </w:r>
      <w:r w:rsidR="00AD5FF0">
        <w:t xml:space="preserve"> under review</w:t>
      </w:r>
      <w:r>
        <w:t xml:space="preserve">, the </w:t>
      </w:r>
      <w:r w:rsidR="00A820D9">
        <w:t xml:space="preserve">HL </w:t>
      </w:r>
      <w:r w:rsidRPr="00CC7A14">
        <w:t>Monitor</w:t>
      </w:r>
      <w:r w:rsidR="00B840D6">
        <w:t xml:space="preserve"> is an information </w:t>
      </w:r>
      <w:r w:rsidR="004F36D7">
        <w:t>source</w:t>
      </w:r>
      <w:r w:rsidRPr="00CC7A14">
        <w:t xml:space="preserve"> </w:t>
      </w:r>
      <w:r w:rsidR="0062698C" w:rsidRPr="00CC7A14">
        <w:t xml:space="preserve">which may be </w:t>
      </w:r>
      <w:r w:rsidRPr="00CC7A14">
        <w:t xml:space="preserve">useful to other </w:t>
      </w:r>
      <w:r w:rsidR="0062698C" w:rsidRPr="00CC7A14">
        <w:t>key stakeholders</w:t>
      </w:r>
      <w:r w:rsidR="00745BC3">
        <w:t>,</w:t>
      </w:r>
      <w:r w:rsidR="0062698C" w:rsidRPr="00CC7A14">
        <w:t xml:space="preserve"> </w:t>
      </w:r>
      <w:r w:rsidR="00E234B1">
        <w:t xml:space="preserve">particularly </w:t>
      </w:r>
      <w:r w:rsidR="00B840D6">
        <w:t xml:space="preserve">housebuilders on the availability of land suitable for development and </w:t>
      </w:r>
      <w:r w:rsidR="0062698C" w:rsidRPr="00CC7A14">
        <w:t xml:space="preserve">neighbouring </w:t>
      </w:r>
      <w:r w:rsidR="004F36D7">
        <w:t>c</w:t>
      </w:r>
      <w:r w:rsidRPr="00CC7A14">
        <w:t>ouncil</w:t>
      </w:r>
      <w:r w:rsidR="0062698C" w:rsidRPr="00CC7A14">
        <w:t xml:space="preserve">s </w:t>
      </w:r>
      <w:r w:rsidR="00F36D6C">
        <w:t xml:space="preserve">in terms of </w:t>
      </w:r>
      <w:r w:rsidR="0062698C" w:rsidRPr="00CC7A14">
        <w:t>having regard to other relevant</w:t>
      </w:r>
      <w:r w:rsidRPr="00CC7A14">
        <w:t xml:space="preserve"> plans</w:t>
      </w:r>
      <w:r w:rsidR="0062698C" w:rsidRPr="00CC7A14">
        <w:t>, policies</w:t>
      </w:r>
      <w:r w:rsidRPr="00CC7A14">
        <w:t xml:space="preserve"> and strategies</w:t>
      </w:r>
      <w:r w:rsidR="0062698C" w:rsidRPr="00CC7A14">
        <w:rPr>
          <w:rStyle w:val="FootnoteReference"/>
        </w:rPr>
        <w:footnoteReference w:id="4"/>
      </w:r>
      <w:r w:rsidRPr="00CC7A14">
        <w:t xml:space="preserve">.  </w:t>
      </w:r>
    </w:p>
    <w:p w14:paraId="615B7917" w14:textId="77777777" w:rsidR="00F6291E" w:rsidRPr="00CC7A14" w:rsidRDefault="00F6291E" w:rsidP="00672D94">
      <w:pPr>
        <w:ind w:left="198" w:right="-18"/>
        <w:jc w:val="both"/>
      </w:pPr>
    </w:p>
    <w:p w14:paraId="68A02235" w14:textId="48A029E2" w:rsidR="00986345" w:rsidRPr="00CC7A14" w:rsidRDefault="00C229C3" w:rsidP="00672D94">
      <w:pPr>
        <w:spacing w:after="120"/>
        <w:ind w:left="198" w:right="-18"/>
        <w:jc w:val="both"/>
        <w:rPr>
          <w:b/>
        </w:rPr>
      </w:pPr>
      <w:r>
        <w:rPr>
          <w:b/>
        </w:rPr>
        <w:t>1.</w:t>
      </w:r>
      <w:r w:rsidR="0037677E">
        <w:rPr>
          <w:b/>
        </w:rPr>
        <w:t>7</w:t>
      </w:r>
      <w:r w:rsidR="00986345" w:rsidRPr="00CC7A14">
        <w:rPr>
          <w:b/>
        </w:rPr>
        <w:t xml:space="preserve"> Methodology</w:t>
      </w:r>
      <w:r w:rsidR="00BB5BCB">
        <w:rPr>
          <w:b/>
        </w:rPr>
        <w:t xml:space="preserve"> </w:t>
      </w:r>
    </w:p>
    <w:p w14:paraId="01981AC7" w14:textId="257249DF" w:rsidR="009648CB" w:rsidRDefault="006F2BDD" w:rsidP="00672D94">
      <w:pPr>
        <w:ind w:left="198" w:right="-18"/>
        <w:jc w:val="both"/>
        <w:rPr>
          <w:bCs/>
        </w:rPr>
      </w:pPr>
      <w:r>
        <w:rPr>
          <w:bCs/>
        </w:rPr>
        <w:t xml:space="preserve">The </w:t>
      </w:r>
      <w:r w:rsidRPr="006F2BDD">
        <w:rPr>
          <w:bCs/>
        </w:rPr>
        <w:t xml:space="preserve">Council </w:t>
      </w:r>
      <w:r>
        <w:rPr>
          <w:bCs/>
        </w:rPr>
        <w:t>gather</w:t>
      </w:r>
      <w:r w:rsidR="00AE342F">
        <w:rPr>
          <w:bCs/>
        </w:rPr>
        <w:t xml:space="preserve"> </w:t>
      </w:r>
      <w:r>
        <w:rPr>
          <w:bCs/>
        </w:rPr>
        <w:t xml:space="preserve">s data for </w:t>
      </w:r>
      <w:r w:rsidRPr="006F2BDD">
        <w:rPr>
          <w:bCs/>
        </w:rPr>
        <w:t xml:space="preserve">housing monitoring </w:t>
      </w:r>
      <w:r>
        <w:rPr>
          <w:bCs/>
        </w:rPr>
        <w:t>from Building Control Completion Certificates</w:t>
      </w:r>
      <w:r w:rsidRPr="006F2BDD">
        <w:rPr>
          <w:bCs/>
          <w:vertAlign w:val="superscript"/>
        </w:rPr>
        <w:footnoteReference w:id="5"/>
      </w:r>
      <w:r>
        <w:rPr>
          <w:bCs/>
        </w:rPr>
        <w:t xml:space="preserve">.  This is the same </w:t>
      </w:r>
      <w:r w:rsidRPr="006F2BDD">
        <w:rPr>
          <w:bCs/>
        </w:rPr>
        <w:t>methodology</w:t>
      </w:r>
      <w:r>
        <w:rPr>
          <w:bCs/>
        </w:rPr>
        <w:t xml:space="preserve"> used by the Department when it was responsible for the Northern Ireland Housing Monitor.  The Council </w:t>
      </w:r>
      <w:r w:rsidRPr="006F2BDD">
        <w:rPr>
          <w:bCs/>
        </w:rPr>
        <w:t>considers</w:t>
      </w:r>
      <w:r w:rsidR="00D67069">
        <w:rPr>
          <w:bCs/>
        </w:rPr>
        <w:t xml:space="preserve"> </w:t>
      </w:r>
      <w:r>
        <w:rPr>
          <w:bCs/>
        </w:rPr>
        <w:t xml:space="preserve">this remains </w:t>
      </w:r>
      <w:r w:rsidRPr="006F2BDD">
        <w:rPr>
          <w:bCs/>
        </w:rPr>
        <w:t>the most appropriate mechanism to determine housing figures for the purpose of monitoring.</w:t>
      </w:r>
      <w:r w:rsidR="002B0CFA">
        <w:rPr>
          <w:bCs/>
        </w:rPr>
        <w:t xml:space="preserve"> </w:t>
      </w:r>
    </w:p>
    <w:p w14:paraId="160261CC" w14:textId="77777777" w:rsidR="007111CD" w:rsidRDefault="007111CD" w:rsidP="00672D94">
      <w:pPr>
        <w:ind w:left="198" w:right="-18"/>
        <w:jc w:val="both"/>
        <w:rPr>
          <w:bCs/>
        </w:rPr>
      </w:pPr>
    </w:p>
    <w:p w14:paraId="21DB33B6" w14:textId="0CAE9C0B" w:rsidR="00D67069" w:rsidRDefault="00D67069" w:rsidP="00672D94">
      <w:pPr>
        <w:ind w:left="198" w:right="-18"/>
        <w:jc w:val="both"/>
        <w:rPr>
          <w:bCs/>
        </w:rPr>
      </w:pPr>
      <w:r>
        <w:rPr>
          <w:bCs/>
        </w:rPr>
        <w:t xml:space="preserve">The </w:t>
      </w:r>
      <w:r w:rsidR="00A820D9">
        <w:rPr>
          <w:bCs/>
        </w:rPr>
        <w:t xml:space="preserve">HL </w:t>
      </w:r>
      <w:r>
        <w:rPr>
          <w:bCs/>
        </w:rPr>
        <w:t>Monitor is supplemented by an i</w:t>
      </w:r>
      <w:r w:rsidRPr="00D67069">
        <w:rPr>
          <w:bCs/>
        </w:rPr>
        <w:t xml:space="preserve">nteractive </w:t>
      </w:r>
      <w:hyperlink r:id="rId17" w:history="1">
        <w:r w:rsidR="008D3173">
          <w:rPr>
            <w:rStyle w:val="Hyperlink"/>
            <w:bCs/>
          </w:rPr>
          <w:t>Housing Monitor Map</w:t>
        </w:r>
      </w:hyperlink>
      <w:r w:rsidR="008D3173">
        <w:rPr>
          <w:bCs/>
        </w:rPr>
        <w:t xml:space="preserve"> </w:t>
      </w:r>
      <w:r>
        <w:rPr>
          <w:bCs/>
        </w:rPr>
        <w:t xml:space="preserve">which </w:t>
      </w:r>
      <w:r w:rsidRPr="00D67069">
        <w:rPr>
          <w:bCs/>
        </w:rPr>
        <w:t xml:space="preserve">contains details of those sites within our settlements identified as suitable for </w:t>
      </w:r>
      <w:r>
        <w:rPr>
          <w:bCs/>
        </w:rPr>
        <w:t xml:space="preserve">residential </w:t>
      </w:r>
      <w:r w:rsidRPr="00D67069">
        <w:rPr>
          <w:bCs/>
        </w:rPr>
        <w:t xml:space="preserve">development, either as zoned housing sites </w:t>
      </w:r>
      <w:r>
        <w:rPr>
          <w:bCs/>
        </w:rPr>
        <w:t>from</w:t>
      </w:r>
      <w:r w:rsidRPr="00D67069">
        <w:rPr>
          <w:bCs/>
        </w:rPr>
        <w:t xml:space="preserve"> extant development plans or other lands that have been granted planning permission for</w:t>
      </w:r>
      <w:r>
        <w:rPr>
          <w:bCs/>
        </w:rPr>
        <w:t xml:space="preserve"> housing (Urban Capacity and Windfall Sites)</w:t>
      </w:r>
      <w:r w:rsidRPr="00D67069">
        <w:rPr>
          <w:bCs/>
        </w:rPr>
        <w:t xml:space="preserve">. </w:t>
      </w:r>
    </w:p>
    <w:p w14:paraId="526B99EF" w14:textId="77777777" w:rsidR="007111CD" w:rsidRDefault="007111CD" w:rsidP="006537D1">
      <w:pPr>
        <w:ind w:left="198"/>
        <w:rPr>
          <w:bCs/>
        </w:rPr>
      </w:pPr>
    </w:p>
    <w:p w14:paraId="2AF8B2BF" w14:textId="3D45CAA7" w:rsidR="00D67069" w:rsidRPr="00A80676" w:rsidRDefault="00D67069" w:rsidP="00F711F4">
      <w:pPr>
        <w:spacing w:after="120"/>
        <w:ind w:left="198"/>
        <w:rPr>
          <w:bCs/>
        </w:rPr>
      </w:pPr>
      <w:r w:rsidRPr="00A80676">
        <w:rPr>
          <w:bCs/>
        </w:rPr>
        <w:t xml:space="preserve">Identified sites are classified in the </w:t>
      </w:r>
      <w:r w:rsidR="008D3173">
        <w:rPr>
          <w:bCs/>
        </w:rPr>
        <w:t>Housing Monitor Ma</w:t>
      </w:r>
      <w:r w:rsidRPr="00A80676">
        <w:rPr>
          <w:bCs/>
        </w:rPr>
        <w:t>p as</w:t>
      </w:r>
      <w:r w:rsidR="00E4404E">
        <w:rPr>
          <w:bCs/>
        </w:rPr>
        <w:t>:</w:t>
      </w:r>
    </w:p>
    <w:p w14:paraId="21EE1584" w14:textId="77777777" w:rsidR="00D67069" w:rsidRPr="00A80676" w:rsidRDefault="00D67069" w:rsidP="006537D1">
      <w:pPr>
        <w:pStyle w:val="ListParagraph"/>
        <w:numPr>
          <w:ilvl w:val="0"/>
          <w:numId w:val="33"/>
        </w:numPr>
        <w:spacing w:before="0"/>
        <w:ind w:left="555" w:right="227" w:hanging="357"/>
        <w:rPr>
          <w:rFonts w:ascii="Arial" w:hAnsi="Arial" w:cs="Arial"/>
          <w:bCs/>
        </w:rPr>
      </w:pPr>
      <w:r w:rsidRPr="00A80676">
        <w:rPr>
          <w:rFonts w:ascii="Arial" w:hAnsi="Arial" w:cs="Arial"/>
          <w:bCs/>
        </w:rPr>
        <w:t>Complete;</w:t>
      </w:r>
    </w:p>
    <w:p w14:paraId="45BC3169" w14:textId="77777777" w:rsidR="00D67069" w:rsidRPr="00A80676" w:rsidRDefault="00D67069" w:rsidP="006537D1">
      <w:pPr>
        <w:pStyle w:val="ListParagraph"/>
        <w:numPr>
          <w:ilvl w:val="0"/>
          <w:numId w:val="33"/>
        </w:numPr>
        <w:spacing w:before="0"/>
        <w:ind w:left="555" w:right="227" w:hanging="357"/>
        <w:rPr>
          <w:rFonts w:ascii="Arial" w:hAnsi="Arial" w:cs="Arial"/>
          <w:bCs/>
        </w:rPr>
      </w:pPr>
      <w:r w:rsidRPr="00A80676">
        <w:rPr>
          <w:rFonts w:ascii="Arial" w:hAnsi="Arial" w:cs="Arial"/>
          <w:bCs/>
        </w:rPr>
        <w:t>Development Ongoing; and,</w:t>
      </w:r>
    </w:p>
    <w:p w14:paraId="5FC0556B" w14:textId="77777777" w:rsidR="00D67069" w:rsidRPr="00A80676" w:rsidRDefault="00D67069" w:rsidP="006537D1">
      <w:pPr>
        <w:pStyle w:val="ListParagraph"/>
        <w:numPr>
          <w:ilvl w:val="0"/>
          <w:numId w:val="33"/>
        </w:numPr>
        <w:spacing w:before="0"/>
        <w:ind w:left="555" w:right="227" w:hanging="357"/>
        <w:rPr>
          <w:rFonts w:ascii="Arial" w:hAnsi="Arial" w:cs="Arial"/>
          <w:bCs/>
        </w:rPr>
      </w:pPr>
      <w:r w:rsidRPr="00A80676">
        <w:rPr>
          <w:rFonts w:ascii="Arial" w:hAnsi="Arial" w:cs="Arial"/>
          <w:bCs/>
        </w:rPr>
        <w:t>Not Started.</w:t>
      </w:r>
    </w:p>
    <w:p w14:paraId="7099E6A0" w14:textId="04FD4942" w:rsidR="00D67069" w:rsidRPr="00D67069" w:rsidRDefault="00D67069" w:rsidP="00672D94">
      <w:pPr>
        <w:spacing w:after="120"/>
        <w:ind w:left="198" w:right="227"/>
        <w:jc w:val="both"/>
        <w:rPr>
          <w:bCs/>
        </w:rPr>
      </w:pPr>
      <w:r w:rsidRPr="00D67069">
        <w:rPr>
          <w:bCs/>
        </w:rPr>
        <w:lastRenderedPageBreak/>
        <w:t>Sites are further subclassified into one of the following site types</w:t>
      </w:r>
      <w:r w:rsidR="006E3D87">
        <w:rPr>
          <w:bCs/>
        </w:rPr>
        <w:t>:</w:t>
      </w:r>
      <w:r w:rsidR="00134AF6">
        <w:rPr>
          <w:bCs/>
        </w:rPr>
        <w:t xml:space="preserve"> </w:t>
      </w:r>
      <w:r w:rsidR="008F75BE">
        <w:rPr>
          <w:bCs/>
        </w:rPr>
        <w:t xml:space="preserve">   </w:t>
      </w:r>
      <w:r w:rsidR="00362822">
        <w:rPr>
          <w:bCs/>
        </w:rPr>
        <w:t xml:space="preserve">  </w:t>
      </w:r>
    </w:p>
    <w:p w14:paraId="5B317286" w14:textId="77777777" w:rsidR="00D67069" w:rsidRPr="00A80676" w:rsidRDefault="00D67069" w:rsidP="00672D94">
      <w:pPr>
        <w:pStyle w:val="ListParagraph"/>
        <w:numPr>
          <w:ilvl w:val="0"/>
          <w:numId w:val="34"/>
        </w:numPr>
        <w:spacing w:before="0"/>
        <w:ind w:left="555" w:right="227" w:hanging="357"/>
        <w:jc w:val="both"/>
        <w:rPr>
          <w:rFonts w:ascii="Arial" w:hAnsi="Arial" w:cs="Arial"/>
          <w:bCs/>
        </w:rPr>
      </w:pPr>
      <w:bookmarkStart w:id="2" w:name="_Hlk183445056"/>
      <w:r w:rsidRPr="00A80676">
        <w:rPr>
          <w:rFonts w:ascii="Arial" w:hAnsi="Arial" w:cs="Arial"/>
          <w:bCs/>
        </w:rPr>
        <w:t>Zoned Residential;</w:t>
      </w:r>
    </w:p>
    <w:p w14:paraId="130355D3" w14:textId="77777777" w:rsidR="00D67069" w:rsidRPr="00A80676" w:rsidRDefault="00D67069" w:rsidP="00672D94">
      <w:pPr>
        <w:pStyle w:val="ListParagraph"/>
        <w:numPr>
          <w:ilvl w:val="0"/>
          <w:numId w:val="34"/>
        </w:numPr>
        <w:spacing w:before="0"/>
        <w:ind w:left="555" w:right="227" w:hanging="357"/>
        <w:jc w:val="both"/>
        <w:rPr>
          <w:rFonts w:ascii="Arial" w:hAnsi="Arial" w:cs="Arial"/>
          <w:bCs/>
        </w:rPr>
      </w:pPr>
      <w:r w:rsidRPr="00A80676">
        <w:rPr>
          <w:rFonts w:ascii="Arial" w:hAnsi="Arial" w:cs="Arial"/>
          <w:bCs/>
        </w:rPr>
        <w:t>Other Zoned;</w:t>
      </w:r>
    </w:p>
    <w:p w14:paraId="02003CA6" w14:textId="77777777" w:rsidR="00D67069" w:rsidRPr="00A80676" w:rsidRDefault="00D67069" w:rsidP="00672D94">
      <w:pPr>
        <w:pStyle w:val="ListParagraph"/>
        <w:numPr>
          <w:ilvl w:val="0"/>
          <w:numId w:val="34"/>
        </w:numPr>
        <w:spacing w:before="0"/>
        <w:ind w:left="555" w:right="227" w:hanging="357"/>
        <w:jc w:val="both"/>
        <w:rPr>
          <w:rFonts w:ascii="Arial" w:hAnsi="Arial" w:cs="Arial"/>
          <w:bCs/>
        </w:rPr>
      </w:pPr>
      <w:r w:rsidRPr="00A80676">
        <w:rPr>
          <w:rFonts w:ascii="Arial" w:hAnsi="Arial" w:cs="Arial"/>
          <w:bCs/>
        </w:rPr>
        <w:t>Whiteland;</w:t>
      </w:r>
    </w:p>
    <w:p w14:paraId="5E235A3C" w14:textId="77777777" w:rsidR="00D67069" w:rsidRPr="00A80676" w:rsidRDefault="00D67069" w:rsidP="00672D94">
      <w:pPr>
        <w:pStyle w:val="ListParagraph"/>
        <w:numPr>
          <w:ilvl w:val="0"/>
          <w:numId w:val="34"/>
        </w:numPr>
        <w:spacing w:before="0"/>
        <w:ind w:left="555" w:right="227" w:hanging="357"/>
        <w:jc w:val="both"/>
        <w:rPr>
          <w:rFonts w:ascii="Arial" w:hAnsi="Arial" w:cs="Arial"/>
          <w:bCs/>
        </w:rPr>
      </w:pPr>
      <w:r w:rsidRPr="00A80676">
        <w:rPr>
          <w:rFonts w:ascii="Arial" w:hAnsi="Arial" w:cs="Arial"/>
          <w:bCs/>
        </w:rPr>
        <w:t>Redevelopment; or,</w:t>
      </w:r>
    </w:p>
    <w:p w14:paraId="0D4996E7" w14:textId="77777777" w:rsidR="00D67069" w:rsidRPr="00A80676" w:rsidRDefault="00D67069" w:rsidP="00672D94">
      <w:pPr>
        <w:pStyle w:val="ListParagraph"/>
        <w:numPr>
          <w:ilvl w:val="0"/>
          <w:numId w:val="34"/>
        </w:numPr>
        <w:spacing w:before="0"/>
        <w:ind w:left="555" w:right="227" w:hanging="357"/>
        <w:jc w:val="both"/>
        <w:rPr>
          <w:rFonts w:ascii="Arial" w:hAnsi="Arial" w:cs="Arial"/>
          <w:bCs/>
        </w:rPr>
      </w:pPr>
      <w:r w:rsidRPr="00A80676">
        <w:rPr>
          <w:rFonts w:ascii="Arial" w:hAnsi="Arial" w:cs="Arial"/>
          <w:bCs/>
        </w:rPr>
        <w:t>Infill Site</w:t>
      </w:r>
      <w:bookmarkEnd w:id="2"/>
      <w:r w:rsidRPr="00A80676">
        <w:rPr>
          <w:rFonts w:ascii="Arial" w:hAnsi="Arial" w:cs="Arial"/>
          <w:bCs/>
        </w:rPr>
        <w:t>.</w:t>
      </w:r>
    </w:p>
    <w:p w14:paraId="44B5EB2F" w14:textId="77777777" w:rsidR="006537D1" w:rsidRDefault="006537D1" w:rsidP="00672D94">
      <w:pPr>
        <w:ind w:left="198"/>
        <w:jc w:val="both"/>
        <w:rPr>
          <w:bCs/>
        </w:rPr>
      </w:pPr>
    </w:p>
    <w:p w14:paraId="5B2EE3FF" w14:textId="48AA34BC" w:rsidR="00D67069" w:rsidRDefault="00D67069" w:rsidP="00672D94">
      <w:pPr>
        <w:ind w:left="198"/>
        <w:jc w:val="both"/>
        <w:rPr>
          <w:bCs/>
        </w:rPr>
      </w:pPr>
      <w:r w:rsidRPr="00D67069">
        <w:rPr>
          <w:bCs/>
        </w:rPr>
        <w:t xml:space="preserve">Zoned sites, whether residential or other, are those that have been designated within extant Development Plans.  Whiteland is any area within our settlements that has no specific land use designation.  Redevelopment sites are those already in use where only the net housing gain is recorded, i.e. the number of new houses gained over and above any existing number of houses.  Infill sites, as the name suggests, are parcels of land in residential areas sufficiently sized to accommodate further residential units.  </w:t>
      </w:r>
    </w:p>
    <w:p w14:paraId="602263DF" w14:textId="77777777" w:rsidR="007111CD" w:rsidRPr="00D67069" w:rsidRDefault="007111CD" w:rsidP="00672D94">
      <w:pPr>
        <w:ind w:left="198"/>
        <w:jc w:val="both"/>
        <w:rPr>
          <w:bCs/>
        </w:rPr>
      </w:pPr>
    </w:p>
    <w:p w14:paraId="30EDA3CD" w14:textId="098F1DCB" w:rsidR="00D67069" w:rsidRDefault="007358E3" w:rsidP="00672D94">
      <w:pPr>
        <w:ind w:left="198"/>
        <w:jc w:val="both"/>
        <w:rPr>
          <w:bCs/>
        </w:rPr>
      </w:pPr>
      <w:r>
        <w:rPr>
          <w:bCs/>
        </w:rPr>
        <w:t>On the Housing Monitor Map e</w:t>
      </w:r>
      <w:r w:rsidR="00D67069" w:rsidRPr="00D67069">
        <w:rPr>
          <w:bCs/>
        </w:rPr>
        <w:t>ach identified site has an information box, accessed by clicking within the site area, which provides detail on its subclassification, the number of</w:t>
      </w:r>
      <w:r w:rsidR="002B1223">
        <w:rPr>
          <w:bCs/>
        </w:rPr>
        <w:t xml:space="preserve"> completed</w:t>
      </w:r>
      <w:r w:rsidR="00D67069" w:rsidRPr="00D67069">
        <w:rPr>
          <w:bCs/>
        </w:rPr>
        <w:t xml:space="preserve"> dwellings and the total area developed. The number of potential dwellings and the developable area remaining are also identified. Potential dwellings and developable area on a site can change if new planning permissions are subsequently granted.</w:t>
      </w:r>
    </w:p>
    <w:p w14:paraId="193E316A" w14:textId="77777777" w:rsidR="007111CD" w:rsidRPr="00D67069" w:rsidRDefault="007111CD" w:rsidP="00672D94">
      <w:pPr>
        <w:ind w:left="198"/>
        <w:jc w:val="both"/>
        <w:rPr>
          <w:b/>
          <w:bCs/>
        </w:rPr>
      </w:pPr>
    </w:p>
    <w:p w14:paraId="27B1B41C" w14:textId="3A1047E2" w:rsidR="00D67069" w:rsidRDefault="002B1223" w:rsidP="00672D94">
      <w:pPr>
        <w:ind w:left="198" w:right="-18"/>
        <w:jc w:val="both"/>
        <w:rPr>
          <w:bCs/>
        </w:rPr>
      </w:pPr>
      <w:r>
        <w:rPr>
          <w:bCs/>
        </w:rPr>
        <w:t>S</w:t>
      </w:r>
      <w:r w:rsidR="00D67069" w:rsidRPr="00D67069">
        <w:rPr>
          <w:bCs/>
        </w:rPr>
        <w:t>ites w</w:t>
      </w:r>
      <w:r>
        <w:rPr>
          <w:bCs/>
        </w:rPr>
        <w:t>hich have</w:t>
      </w:r>
      <w:r w:rsidR="00D67069" w:rsidRPr="00D67069">
        <w:rPr>
          <w:bCs/>
        </w:rPr>
        <w:t xml:space="preserve"> expired planning permissions will continue to be monitored if they are considered to retain residential development potential.  </w:t>
      </w:r>
      <w:r w:rsidR="007358E3">
        <w:rPr>
          <w:bCs/>
        </w:rPr>
        <w:t xml:space="preserve">However, </w:t>
      </w:r>
      <w:r w:rsidR="00D67069" w:rsidRPr="00D67069">
        <w:rPr>
          <w:bCs/>
        </w:rPr>
        <w:t xml:space="preserve">sites will be removed </w:t>
      </w:r>
      <w:r w:rsidR="00776BDA">
        <w:rPr>
          <w:bCs/>
        </w:rPr>
        <w:t>where another form of development is approved and works to secure that development are commenced, for example a change of use from a warehouse to an office.</w:t>
      </w:r>
      <w:r w:rsidR="00D67069" w:rsidRPr="00D67069">
        <w:rPr>
          <w:bCs/>
        </w:rPr>
        <w:t xml:space="preserve"> A new LDP document may also remove potential residential development sites if no extant planning permission exists at the time the LDP document is adopted.</w:t>
      </w:r>
    </w:p>
    <w:p w14:paraId="00325283" w14:textId="77777777" w:rsidR="007111CD" w:rsidRDefault="007111CD" w:rsidP="00672D94">
      <w:pPr>
        <w:ind w:left="198" w:right="-18"/>
        <w:jc w:val="both"/>
        <w:rPr>
          <w:bCs/>
        </w:rPr>
      </w:pPr>
    </w:p>
    <w:p w14:paraId="1C496246" w14:textId="77777777" w:rsidR="00672D94" w:rsidRDefault="00672D94" w:rsidP="00672D94">
      <w:pPr>
        <w:ind w:left="198" w:right="-18"/>
        <w:jc w:val="both"/>
        <w:rPr>
          <w:bCs/>
        </w:rPr>
      </w:pPr>
    </w:p>
    <w:p w14:paraId="64BC9790" w14:textId="77777777" w:rsidR="00672D94" w:rsidRPr="00D67069" w:rsidRDefault="00672D94" w:rsidP="00672D94">
      <w:pPr>
        <w:ind w:left="198" w:right="-18"/>
        <w:jc w:val="both"/>
        <w:rPr>
          <w:bCs/>
        </w:rPr>
      </w:pPr>
    </w:p>
    <w:p w14:paraId="67575855" w14:textId="0D88CE05" w:rsidR="00D67069" w:rsidRDefault="00D67069" w:rsidP="00102ED6">
      <w:pPr>
        <w:ind w:left="198" w:right="-18"/>
        <w:jc w:val="both"/>
        <w:rPr>
          <w:bCs/>
        </w:rPr>
      </w:pPr>
      <w:r w:rsidRPr="00D67069">
        <w:rPr>
          <w:bCs/>
        </w:rPr>
        <w:t xml:space="preserve">To calculate the number of potential dwellings remaining </w:t>
      </w:r>
      <w:r w:rsidR="00776BDA">
        <w:rPr>
          <w:bCs/>
        </w:rPr>
        <w:t xml:space="preserve">on lands without a planning permission and </w:t>
      </w:r>
      <w:r w:rsidRPr="00D67069">
        <w:rPr>
          <w:bCs/>
        </w:rPr>
        <w:t>where only a site area is known, an estimate of likely density is used. This is primarily based on the housing density bands set out in the PS</w:t>
      </w:r>
      <w:r w:rsidRPr="00D67069">
        <w:rPr>
          <w:bCs/>
          <w:vertAlign w:val="superscript"/>
        </w:rPr>
        <w:footnoteReference w:id="6"/>
      </w:r>
      <w:r w:rsidRPr="00D67069">
        <w:rPr>
          <w:bCs/>
        </w:rPr>
        <w:t xml:space="preserve"> but </w:t>
      </w:r>
      <w:r w:rsidR="00776BDA">
        <w:rPr>
          <w:bCs/>
        </w:rPr>
        <w:t xml:space="preserve">also having regard to the </w:t>
      </w:r>
      <w:r w:rsidRPr="00D67069">
        <w:rPr>
          <w:bCs/>
        </w:rPr>
        <w:t>characteristics of the site</w:t>
      </w:r>
      <w:r w:rsidR="00776BDA">
        <w:rPr>
          <w:bCs/>
        </w:rPr>
        <w:t>.</w:t>
      </w:r>
      <w:r w:rsidRPr="00D67069">
        <w:rPr>
          <w:bCs/>
        </w:rPr>
        <w:t xml:space="preserve"> </w:t>
      </w:r>
    </w:p>
    <w:p w14:paraId="3F47AE89" w14:textId="77777777" w:rsidR="007111CD" w:rsidRPr="00D67069" w:rsidRDefault="007111CD" w:rsidP="00102ED6">
      <w:pPr>
        <w:ind w:left="198" w:right="-18"/>
        <w:jc w:val="both"/>
        <w:rPr>
          <w:bCs/>
        </w:rPr>
      </w:pPr>
    </w:p>
    <w:p w14:paraId="1CE49DA2" w14:textId="5F2E9048" w:rsidR="00D67069" w:rsidRDefault="002B1223" w:rsidP="00102ED6">
      <w:pPr>
        <w:ind w:left="198" w:right="-18"/>
        <w:jc w:val="both"/>
        <w:rPr>
          <w:bCs/>
        </w:rPr>
      </w:pPr>
      <w:r>
        <w:rPr>
          <w:bCs/>
        </w:rPr>
        <w:t>For</w:t>
      </w:r>
      <w:r w:rsidR="00D67069" w:rsidRPr="00D67069">
        <w:rPr>
          <w:bCs/>
        </w:rPr>
        <w:t xml:space="preserve"> Development Ongoing sites it may appear on the ground that more dwellings are complete than the figures noted in the </w:t>
      </w:r>
      <w:r w:rsidR="00A820D9">
        <w:rPr>
          <w:bCs/>
        </w:rPr>
        <w:t xml:space="preserve">HL </w:t>
      </w:r>
      <w:r w:rsidR="00D67069" w:rsidRPr="00D67069">
        <w:rPr>
          <w:bCs/>
        </w:rPr>
        <w:t>Monitor</w:t>
      </w:r>
      <w:r>
        <w:rPr>
          <w:bCs/>
        </w:rPr>
        <w:t>,</w:t>
      </w:r>
      <w:r w:rsidR="00D67069" w:rsidRPr="00D67069">
        <w:rPr>
          <w:bCs/>
        </w:rPr>
        <w:t xml:space="preserve"> </w:t>
      </w:r>
      <w:r>
        <w:rPr>
          <w:bCs/>
        </w:rPr>
        <w:t>t</w:t>
      </w:r>
      <w:r w:rsidR="00D67069" w:rsidRPr="00D67069">
        <w:rPr>
          <w:bCs/>
        </w:rPr>
        <w:t xml:space="preserve">his is because building control completion certificates remain to be issued. </w:t>
      </w:r>
    </w:p>
    <w:p w14:paraId="5512283E" w14:textId="77777777" w:rsidR="007111CD" w:rsidRPr="00D67069" w:rsidRDefault="007111CD" w:rsidP="00102ED6">
      <w:pPr>
        <w:ind w:left="198" w:right="-18"/>
        <w:jc w:val="both"/>
        <w:rPr>
          <w:b/>
          <w:bCs/>
        </w:rPr>
      </w:pPr>
    </w:p>
    <w:p w14:paraId="6E8B465A" w14:textId="39B09E26" w:rsidR="00775EDF" w:rsidRPr="00A80676" w:rsidRDefault="00435938" w:rsidP="00102ED6">
      <w:pPr>
        <w:spacing w:after="120"/>
        <w:ind w:left="198" w:right="-18"/>
        <w:jc w:val="both"/>
        <w:rPr>
          <w:bCs/>
        </w:rPr>
      </w:pPr>
      <w:r w:rsidRPr="00A80676">
        <w:rPr>
          <w:bCs/>
        </w:rPr>
        <w:t xml:space="preserve">The findings </w:t>
      </w:r>
      <w:r w:rsidR="00276D2B" w:rsidRPr="00A80676">
        <w:rPr>
          <w:bCs/>
        </w:rPr>
        <w:t>of the</w:t>
      </w:r>
      <w:r w:rsidRPr="00A80676">
        <w:rPr>
          <w:bCs/>
        </w:rPr>
        <w:t xml:space="preserve"> </w:t>
      </w:r>
      <w:r w:rsidR="00A820D9">
        <w:rPr>
          <w:bCs/>
        </w:rPr>
        <w:t xml:space="preserve">HL </w:t>
      </w:r>
      <w:r w:rsidRPr="00A80676">
        <w:rPr>
          <w:bCs/>
        </w:rPr>
        <w:t>Monitor</w:t>
      </w:r>
      <w:r w:rsidR="007E327E" w:rsidRPr="00A80676">
        <w:rPr>
          <w:bCs/>
        </w:rPr>
        <w:t xml:space="preserve"> are primarily sourced from</w:t>
      </w:r>
      <w:r w:rsidR="00986345" w:rsidRPr="00A80676">
        <w:rPr>
          <w:bCs/>
        </w:rPr>
        <w:t xml:space="preserve"> desk-based analysis of data held by</w:t>
      </w:r>
      <w:r w:rsidR="007E327E" w:rsidRPr="00A80676">
        <w:rPr>
          <w:bCs/>
        </w:rPr>
        <w:t>,</w:t>
      </w:r>
      <w:r w:rsidR="00986345" w:rsidRPr="00A80676">
        <w:rPr>
          <w:bCs/>
        </w:rPr>
        <w:t xml:space="preserve"> or available to the Council.  Data sources include</w:t>
      </w:r>
      <w:r w:rsidR="006E3D87">
        <w:rPr>
          <w:bCs/>
        </w:rPr>
        <w:t>:</w:t>
      </w:r>
      <w:r w:rsidR="00986345" w:rsidRPr="00A80676">
        <w:rPr>
          <w:bCs/>
        </w:rPr>
        <w:t xml:space="preserve"> </w:t>
      </w:r>
    </w:p>
    <w:p w14:paraId="3AA5C6A5" w14:textId="5620D355" w:rsidR="00775EDF" w:rsidRPr="00A80676" w:rsidRDefault="00986345" w:rsidP="00102ED6">
      <w:pPr>
        <w:pStyle w:val="ListParagraph"/>
        <w:numPr>
          <w:ilvl w:val="0"/>
          <w:numId w:val="20"/>
        </w:numPr>
        <w:spacing w:before="0"/>
        <w:ind w:left="555" w:right="-18" w:hanging="357"/>
        <w:jc w:val="both"/>
        <w:rPr>
          <w:rFonts w:ascii="Arial" w:hAnsi="Arial" w:cs="Arial"/>
          <w:bCs/>
        </w:rPr>
      </w:pPr>
      <w:r w:rsidRPr="00A80676">
        <w:rPr>
          <w:rFonts w:ascii="Arial" w:hAnsi="Arial" w:cs="Arial"/>
          <w:bCs/>
        </w:rPr>
        <w:t>histor</w:t>
      </w:r>
      <w:r w:rsidR="00775EDF" w:rsidRPr="00A80676">
        <w:rPr>
          <w:rFonts w:ascii="Arial" w:hAnsi="Arial" w:cs="Arial"/>
          <w:bCs/>
        </w:rPr>
        <w:t>ies</w:t>
      </w:r>
      <w:r w:rsidRPr="00A80676">
        <w:rPr>
          <w:rFonts w:ascii="Arial" w:hAnsi="Arial" w:cs="Arial"/>
          <w:bCs/>
        </w:rPr>
        <w:t xml:space="preserve"> of </w:t>
      </w:r>
      <w:r w:rsidR="00B32CF2" w:rsidRPr="00A80676">
        <w:rPr>
          <w:rFonts w:ascii="Arial" w:hAnsi="Arial" w:cs="Arial"/>
          <w:bCs/>
        </w:rPr>
        <w:t xml:space="preserve">Building Regulation </w:t>
      </w:r>
      <w:r w:rsidR="00F42CFD" w:rsidRPr="00A80676">
        <w:rPr>
          <w:rFonts w:ascii="Arial" w:hAnsi="Arial" w:cs="Arial"/>
          <w:bCs/>
        </w:rPr>
        <w:t>Completion Certificates</w:t>
      </w:r>
      <w:r w:rsidR="00B32CF2" w:rsidRPr="00A80676">
        <w:rPr>
          <w:rFonts w:ascii="Arial" w:hAnsi="Arial" w:cs="Arial"/>
          <w:bCs/>
        </w:rPr>
        <w:t xml:space="preserve"> issued in the </w:t>
      </w:r>
      <w:r w:rsidR="008B43DD">
        <w:rPr>
          <w:rFonts w:ascii="Arial" w:hAnsi="Arial" w:cs="Arial"/>
          <w:bCs/>
        </w:rPr>
        <w:t>reporting year;</w:t>
      </w:r>
    </w:p>
    <w:p w14:paraId="3B2BC1E6" w14:textId="554B84F1" w:rsidR="004F36D7" w:rsidRPr="00A80676" w:rsidRDefault="00986345" w:rsidP="00102ED6">
      <w:pPr>
        <w:pStyle w:val="ListParagraph"/>
        <w:numPr>
          <w:ilvl w:val="0"/>
          <w:numId w:val="20"/>
        </w:numPr>
        <w:spacing w:before="0"/>
        <w:ind w:left="555" w:right="-18" w:hanging="357"/>
        <w:jc w:val="both"/>
        <w:rPr>
          <w:rFonts w:ascii="Arial" w:hAnsi="Arial" w:cs="Arial"/>
          <w:bCs/>
        </w:rPr>
      </w:pPr>
      <w:r w:rsidRPr="00A80676">
        <w:rPr>
          <w:rFonts w:ascii="Arial" w:hAnsi="Arial" w:cs="Arial"/>
          <w:bCs/>
        </w:rPr>
        <w:t xml:space="preserve">histories </w:t>
      </w:r>
      <w:r w:rsidR="00B32CF2" w:rsidRPr="00A80676">
        <w:rPr>
          <w:rFonts w:ascii="Arial" w:hAnsi="Arial" w:cs="Arial"/>
          <w:bCs/>
        </w:rPr>
        <w:t xml:space="preserve">of planning </w:t>
      </w:r>
      <w:r w:rsidR="004F36D7" w:rsidRPr="00A80676">
        <w:rPr>
          <w:rFonts w:ascii="Arial" w:hAnsi="Arial" w:cs="Arial"/>
          <w:bCs/>
        </w:rPr>
        <w:t>permissions granted</w:t>
      </w:r>
      <w:r w:rsidR="00B32CF2" w:rsidRPr="00A80676">
        <w:rPr>
          <w:rFonts w:ascii="Arial" w:hAnsi="Arial" w:cs="Arial"/>
          <w:bCs/>
        </w:rPr>
        <w:t xml:space="preserve"> in a</w:t>
      </w:r>
      <w:r w:rsidR="00435938" w:rsidRPr="00A80676">
        <w:rPr>
          <w:rFonts w:ascii="Arial" w:hAnsi="Arial" w:cs="Arial"/>
          <w:bCs/>
        </w:rPr>
        <w:t>ny of the</w:t>
      </w:r>
      <w:r w:rsidR="00B32CF2" w:rsidRPr="00A80676">
        <w:rPr>
          <w:rFonts w:ascii="Arial" w:hAnsi="Arial" w:cs="Arial"/>
          <w:bCs/>
        </w:rPr>
        <w:t xml:space="preserve"> </w:t>
      </w:r>
      <w:r w:rsidR="0005127D" w:rsidRPr="00A80676">
        <w:rPr>
          <w:rFonts w:ascii="Arial" w:hAnsi="Arial" w:cs="Arial"/>
          <w:bCs/>
        </w:rPr>
        <w:t>settlement development limits,</w:t>
      </w:r>
      <w:r w:rsidR="00B32CF2" w:rsidRPr="00A80676">
        <w:rPr>
          <w:rFonts w:ascii="Arial" w:hAnsi="Arial" w:cs="Arial"/>
          <w:bCs/>
        </w:rPr>
        <w:t xml:space="preserve"> </w:t>
      </w:r>
      <w:r w:rsidR="00276D2B" w:rsidRPr="00A80676">
        <w:rPr>
          <w:rFonts w:ascii="Arial" w:hAnsi="Arial" w:cs="Arial"/>
          <w:bCs/>
        </w:rPr>
        <w:t xml:space="preserve">either </w:t>
      </w:r>
      <w:r w:rsidR="00B32CF2" w:rsidRPr="00A80676">
        <w:rPr>
          <w:rFonts w:ascii="Arial" w:hAnsi="Arial" w:cs="Arial"/>
          <w:bCs/>
        </w:rPr>
        <w:t xml:space="preserve">during the </w:t>
      </w:r>
      <w:r w:rsidR="008B43DD">
        <w:rPr>
          <w:rFonts w:ascii="Arial" w:hAnsi="Arial" w:cs="Arial"/>
          <w:bCs/>
        </w:rPr>
        <w:t>reporting year</w:t>
      </w:r>
      <w:r w:rsidR="00276D2B" w:rsidRPr="00A80676">
        <w:rPr>
          <w:rFonts w:ascii="Arial" w:hAnsi="Arial" w:cs="Arial"/>
          <w:bCs/>
        </w:rPr>
        <w:t xml:space="preserve"> or prior to that </w:t>
      </w:r>
      <w:r w:rsidR="008B43DD">
        <w:rPr>
          <w:rFonts w:ascii="Arial" w:hAnsi="Arial" w:cs="Arial"/>
          <w:bCs/>
        </w:rPr>
        <w:t>and</w:t>
      </w:r>
      <w:r w:rsidR="00276D2B" w:rsidRPr="00A80676">
        <w:rPr>
          <w:rFonts w:ascii="Arial" w:hAnsi="Arial" w:cs="Arial"/>
          <w:bCs/>
        </w:rPr>
        <w:t xml:space="preserve"> which remain extant, </w:t>
      </w:r>
      <w:r w:rsidR="004F36D7" w:rsidRPr="00A80676">
        <w:rPr>
          <w:rFonts w:ascii="Arial" w:hAnsi="Arial" w:cs="Arial"/>
          <w:bCs/>
        </w:rPr>
        <w:t xml:space="preserve">or </w:t>
      </w:r>
      <w:r w:rsidR="00276D2B" w:rsidRPr="00A80676">
        <w:rPr>
          <w:rFonts w:ascii="Arial" w:hAnsi="Arial" w:cs="Arial"/>
          <w:bCs/>
        </w:rPr>
        <w:t>‘live’</w:t>
      </w:r>
      <w:r w:rsidR="004F36D7" w:rsidRPr="00A80676">
        <w:rPr>
          <w:rFonts w:ascii="Arial" w:hAnsi="Arial" w:cs="Arial"/>
          <w:bCs/>
        </w:rPr>
        <w:t xml:space="preserve"> and</w:t>
      </w:r>
      <w:r w:rsidR="00276D2B" w:rsidRPr="00A80676">
        <w:rPr>
          <w:rFonts w:ascii="Arial" w:hAnsi="Arial" w:cs="Arial"/>
          <w:bCs/>
        </w:rPr>
        <w:t xml:space="preserve"> </w:t>
      </w:r>
      <w:r w:rsidR="00C21F9D" w:rsidRPr="00A80676">
        <w:rPr>
          <w:rFonts w:ascii="Arial" w:hAnsi="Arial" w:cs="Arial"/>
          <w:bCs/>
        </w:rPr>
        <w:t>therefore</w:t>
      </w:r>
      <w:r w:rsidR="00276D2B" w:rsidRPr="00A80676">
        <w:rPr>
          <w:rFonts w:ascii="Arial" w:hAnsi="Arial" w:cs="Arial"/>
          <w:bCs/>
        </w:rPr>
        <w:t xml:space="preserve"> capable of implementation</w:t>
      </w:r>
      <w:r w:rsidR="00B32CF2" w:rsidRPr="00A80676">
        <w:rPr>
          <w:rFonts w:ascii="Arial" w:hAnsi="Arial" w:cs="Arial"/>
          <w:bCs/>
        </w:rPr>
        <w:t xml:space="preserve">; </w:t>
      </w:r>
      <w:r w:rsidR="004E773F" w:rsidRPr="00A80676">
        <w:rPr>
          <w:rFonts w:ascii="Arial" w:hAnsi="Arial" w:cs="Arial"/>
          <w:bCs/>
        </w:rPr>
        <w:t>and,</w:t>
      </w:r>
    </w:p>
    <w:p w14:paraId="12AC4167" w14:textId="1B4D8F9E" w:rsidR="007515B3" w:rsidRPr="004E4AB0" w:rsidRDefault="00986345" w:rsidP="002B1739">
      <w:pPr>
        <w:pStyle w:val="ListParagraph"/>
        <w:numPr>
          <w:ilvl w:val="0"/>
          <w:numId w:val="20"/>
        </w:numPr>
        <w:spacing w:before="0"/>
        <w:ind w:left="555" w:right="-18" w:hanging="357"/>
        <w:jc w:val="both"/>
        <w:rPr>
          <w:rFonts w:ascii="Arial" w:hAnsi="Arial" w:cs="Arial"/>
          <w:bCs/>
        </w:rPr>
      </w:pPr>
      <w:r w:rsidRPr="004E4AB0">
        <w:rPr>
          <w:rFonts w:ascii="Arial" w:hAnsi="Arial" w:cs="Arial"/>
          <w:bCs/>
        </w:rPr>
        <w:t>Geographic Information Systems (GIS) and Geospatial Information, such as Ordnance Survey Northern Ireland (OSNI) Spatial NI data</w:t>
      </w:r>
      <w:r w:rsidR="00276D2B" w:rsidRPr="004E4AB0">
        <w:rPr>
          <w:rFonts w:ascii="Arial" w:hAnsi="Arial" w:cs="Arial"/>
          <w:bCs/>
        </w:rPr>
        <w:t xml:space="preserve">, </w:t>
      </w:r>
      <w:r w:rsidR="008B43DD" w:rsidRPr="004E4AB0">
        <w:rPr>
          <w:rFonts w:ascii="Arial" w:hAnsi="Arial" w:cs="Arial"/>
          <w:bCs/>
        </w:rPr>
        <w:t>that</w:t>
      </w:r>
      <w:r w:rsidR="00276D2B" w:rsidRPr="004E4AB0">
        <w:rPr>
          <w:rFonts w:ascii="Arial" w:hAnsi="Arial" w:cs="Arial"/>
          <w:bCs/>
        </w:rPr>
        <w:t xml:space="preserve"> identify new </w:t>
      </w:r>
      <w:r w:rsidR="00C21F9D" w:rsidRPr="004E4AB0">
        <w:rPr>
          <w:rFonts w:ascii="Arial" w:hAnsi="Arial" w:cs="Arial"/>
          <w:bCs/>
        </w:rPr>
        <w:t>development</w:t>
      </w:r>
      <w:r w:rsidR="008B43DD" w:rsidRPr="004E4AB0">
        <w:rPr>
          <w:rFonts w:ascii="Arial" w:hAnsi="Arial" w:cs="Arial"/>
          <w:bCs/>
        </w:rPr>
        <w:t>s</w:t>
      </w:r>
      <w:r w:rsidR="00276D2B" w:rsidRPr="004E4AB0">
        <w:rPr>
          <w:rFonts w:ascii="Arial" w:hAnsi="Arial" w:cs="Arial"/>
          <w:bCs/>
        </w:rPr>
        <w:t xml:space="preserve"> </w:t>
      </w:r>
      <w:r w:rsidR="0005127D" w:rsidRPr="004E4AB0">
        <w:rPr>
          <w:rFonts w:ascii="Arial" w:hAnsi="Arial" w:cs="Arial"/>
          <w:bCs/>
        </w:rPr>
        <w:t>within settlement development limits</w:t>
      </w:r>
      <w:r w:rsidRPr="004E4AB0">
        <w:rPr>
          <w:rFonts w:ascii="Arial" w:hAnsi="Arial" w:cs="Arial"/>
          <w:bCs/>
        </w:rPr>
        <w:t xml:space="preserve">.  </w:t>
      </w:r>
    </w:p>
    <w:p w14:paraId="747BF3B3" w14:textId="77777777" w:rsidR="007515B3" w:rsidRPr="004E4AB0" w:rsidRDefault="007515B3" w:rsidP="00102ED6">
      <w:pPr>
        <w:ind w:left="198" w:right="-18"/>
        <w:jc w:val="both"/>
        <w:rPr>
          <w:bCs/>
        </w:rPr>
      </w:pPr>
    </w:p>
    <w:p w14:paraId="52121CE2" w14:textId="34445E4E" w:rsidR="00986345" w:rsidRDefault="00986345" w:rsidP="00102ED6">
      <w:pPr>
        <w:ind w:left="198" w:right="-18"/>
        <w:jc w:val="both"/>
        <w:rPr>
          <w:bCs/>
        </w:rPr>
      </w:pPr>
      <w:r w:rsidRPr="004E4AB0">
        <w:rPr>
          <w:bCs/>
        </w:rPr>
        <w:t xml:space="preserve">Whilst </w:t>
      </w:r>
      <w:r w:rsidR="00745BC3" w:rsidRPr="004E4AB0">
        <w:rPr>
          <w:bCs/>
        </w:rPr>
        <w:t>all</w:t>
      </w:r>
      <w:r w:rsidR="007E327E" w:rsidRPr="004E4AB0">
        <w:rPr>
          <w:bCs/>
        </w:rPr>
        <w:t xml:space="preserve"> the</w:t>
      </w:r>
      <w:r w:rsidR="00056B7E" w:rsidRPr="004E4AB0">
        <w:rPr>
          <w:bCs/>
        </w:rPr>
        <w:t>se</w:t>
      </w:r>
      <w:r w:rsidR="007E327E" w:rsidRPr="004E4AB0">
        <w:rPr>
          <w:bCs/>
        </w:rPr>
        <w:t xml:space="preserve"> s</w:t>
      </w:r>
      <w:r w:rsidRPr="004E4AB0">
        <w:rPr>
          <w:bCs/>
        </w:rPr>
        <w:t>ources of information aid effective monitoring</w:t>
      </w:r>
      <w:r w:rsidR="003F24C2" w:rsidRPr="004E4AB0">
        <w:rPr>
          <w:bCs/>
        </w:rPr>
        <w:t>, additional fieldwork and desktop analysis were conducted to verify land uptake</w:t>
      </w:r>
      <w:r w:rsidR="00F378AF" w:rsidRPr="004E4AB0">
        <w:rPr>
          <w:bCs/>
        </w:rPr>
        <w:t xml:space="preserve">. </w:t>
      </w:r>
      <w:r w:rsidR="00C9216D" w:rsidRPr="004E4AB0">
        <w:rPr>
          <w:bCs/>
        </w:rPr>
        <w:t xml:space="preserve">During the current year, a further exercise was carried out in conjunction with Building Control, which confirmed </w:t>
      </w:r>
      <w:r w:rsidR="00B6795A" w:rsidRPr="004E4AB0">
        <w:rPr>
          <w:bCs/>
        </w:rPr>
        <w:t>the</w:t>
      </w:r>
      <w:r w:rsidR="009D332D" w:rsidRPr="004E4AB0">
        <w:rPr>
          <w:bCs/>
        </w:rPr>
        <w:t xml:space="preserve"> status</w:t>
      </w:r>
      <w:r w:rsidR="007E5CEF" w:rsidRPr="004E4AB0">
        <w:rPr>
          <w:bCs/>
        </w:rPr>
        <w:t xml:space="preserve"> of</w:t>
      </w:r>
      <w:r w:rsidR="009D332D" w:rsidRPr="004E4AB0">
        <w:rPr>
          <w:bCs/>
        </w:rPr>
        <w:t xml:space="preserve"> </w:t>
      </w:r>
      <w:r w:rsidR="000B57A0" w:rsidRPr="004E4AB0">
        <w:rPr>
          <w:bCs/>
        </w:rPr>
        <w:t xml:space="preserve">some </w:t>
      </w:r>
      <w:r w:rsidR="009D332D" w:rsidRPr="004E4AB0">
        <w:rPr>
          <w:bCs/>
        </w:rPr>
        <w:t>sites</w:t>
      </w:r>
      <w:r w:rsidR="00DE2250" w:rsidRPr="004E4AB0">
        <w:rPr>
          <w:bCs/>
        </w:rPr>
        <w:t xml:space="preserve"> which appear</w:t>
      </w:r>
      <w:r w:rsidR="00C9216D" w:rsidRPr="004E4AB0">
        <w:rPr>
          <w:bCs/>
        </w:rPr>
        <w:t>ed</w:t>
      </w:r>
      <w:r w:rsidR="00DE2250" w:rsidRPr="004E4AB0">
        <w:rPr>
          <w:bCs/>
        </w:rPr>
        <w:t xml:space="preserve"> to have been completed.</w:t>
      </w:r>
      <w:r w:rsidR="00C9216D" w:rsidRPr="004E4AB0">
        <w:rPr>
          <w:bCs/>
        </w:rPr>
        <w:t xml:space="preserve"> </w:t>
      </w:r>
      <w:r w:rsidR="00CE776C" w:rsidRPr="004E4AB0">
        <w:rPr>
          <w:bCs/>
        </w:rPr>
        <w:t xml:space="preserve">Through this exercise </w:t>
      </w:r>
      <w:r w:rsidR="00882078" w:rsidRPr="004E4AB0">
        <w:rPr>
          <w:bCs/>
        </w:rPr>
        <w:t>Building Control clarified whether Completion Certificates may have been missed in previous years, which had previously prevented certain sites from being recorded as completed.</w:t>
      </w:r>
    </w:p>
    <w:p w14:paraId="6C5C6D1C" w14:textId="77777777" w:rsidR="00B83324" w:rsidRDefault="00B83324" w:rsidP="00102ED6">
      <w:pPr>
        <w:ind w:left="198" w:right="-18"/>
        <w:jc w:val="both"/>
        <w:rPr>
          <w:bCs/>
        </w:rPr>
      </w:pPr>
    </w:p>
    <w:p w14:paraId="1F640F8F" w14:textId="77777777" w:rsidR="00B83324" w:rsidRDefault="00B83324" w:rsidP="00102ED6">
      <w:pPr>
        <w:ind w:left="198" w:right="-18"/>
        <w:jc w:val="both"/>
        <w:rPr>
          <w:bCs/>
        </w:rPr>
      </w:pPr>
    </w:p>
    <w:p w14:paraId="681BFA9E" w14:textId="50B2F8DB" w:rsidR="00CC242D" w:rsidRPr="00383943" w:rsidRDefault="00CC242D" w:rsidP="00672D94">
      <w:pPr>
        <w:spacing w:after="120"/>
        <w:ind w:left="198" w:right="-18"/>
        <w:jc w:val="both"/>
        <w:rPr>
          <w:b/>
          <w:bCs/>
        </w:rPr>
      </w:pPr>
      <w:r w:rsidRPr="00383943">
        <w:rPr>
          <w:b/>
          <w:bCs/>
        </w:rPr>
        <w:lastRenderedPageBreak/>
        <w:t>2.0</w:t>
      </w:r>
      <w:bookmarkStart w:id="3" w:name="_TOC_250005"/>
      <w:bookmarkStart w:id="4" w:name="_TOC_250004"/>
      <w:bookmarkEnd w:id="3"/>
      <w:bookmarkEnd w:id="4"/>
      <w:r w:rsidRPr="00383943">
        <w:rPr>
          <w:b/>
          <w:bCs/>
        </w:rPr>
        <w:t xml:space="preserve"> </w:t>
      </w:r>
      <w:bookmarkStart w:id="5" w:name="_TOC_250003"/>
      <w:r w:rsidRPr="00383943">
        <w:rPr>
          <w:b/>
          <w:bCs/>
        </w:rPr>
        <w:t>Development</w:t>
      </w:r>
      <w:bookmarkEnd w:id="5"/>
      <w:r w:rsidRPr="00383943">
        <w:rPr>
          <w:b/>
          <w:bCs/>
        </w:rPr>
        <w:t xml:space="preserve"> </w:t>
      </w:r>
      <w:r w:rsidR="003A1BCC" w:rsidRPr="00383943">
        <w:rPr>
          <w:b/>
          <w:bCs/>
        </w:rPr>
        <w:t xml:space="preserve">in Reporting Year </w:t>
      </w:r>
      <w:r w:rsidRPr="00383943">
        <w:rPr>
          <w:b/>
          <w:bCs/>
        </w:rPr>
        <w:t>202</w:t>
      </w:r>
      <w:r w:rsidR="000A26F3" w:rsidRPr="00383943">
        <w:rPr>
          <w:b/>
          <w:bCs/>
        </w:rPr>
        <w:t>4</w:t>
      </w:r>
      <w:r w:rsidRPr="00383943">
        <w:rPr>
          <w:b/>
          <w:bCs/>
        </w:rPr>
        <w:t>/2</w:t>
      </w:r>
      <w:r w:rsidR="000A26F3" w:rsidRPr="00383943">
        <w:rPr>
          <w:b/>
          <w:bCs/>
        </w:rPr>
        <w:t>5</w:t>
      </w:r>
    </w:p>
    <w:p w14:paraId="35D18692" w14:textId="05506F25" w:rsidR="00DF61FF" w:rsidRDefault="00E143AC" w:rsidP="00672D94">
      <w:pPr>
        <w:ind w:left="198" w:right="-18"/>
        <w:jc w:val="both"/>
        <w:rPr>
          <w:bCs/>
        </w:rPr>
      </w:pPr>
      <w:r w:rsidRPr="00383943">
        <w:rPr>
          <w:bCs/>
        </w:rPr>
        <w:t xml:space="preserve">Data collated in </w:t>
      </w:r>
      <w:r w:rsidR="00CA0698" w:rsidRPr="00383943">
        <w:rPr>
          <w:bCs/>
        </w:rPr>
        <w:t>Table 1</w:t>
      </w:r>
      <w:r w:rsidRPr="00383943">
        <w:rPr>
          <w:bCs/>
        </w:rPr>
        <w:t xml:space="preserve">, </w:t>
      </w:r>
      <w:r w:rsidR="0074343F" w:rsidRPr="00383943">
        <w:rPr>
          <w:bCs/>
        </w:rPr>
        <w:t xml:space="preserve">individually and cumulatively records </w:t>
      </w:r>
      <w:r w:rsidRPr="00383943">
        <w:rPr>
          <w:bCs/>
        </w:rPr>
        <w:t>for</w:t>
      </w:r>
      <w:r w:rsidR="0074343F" w:rsidRPr="00383943">
        <w:rPr>
          <w:bCs/>
        </w:rPr>
        <w:t xml:space="preserve"> the</w:t>
      </w:r>
      <w:r w:rsidRPr="00383943">
        <w:rPr>
          <w:bCs/>
        </w:rPr>
        <w:t xml:space="preserve"> </w:t>
      </w:r>
      <w:r w:rsidR="0074343F" w:rsidRPr="00383943">
        <w:rPr>
          <w:bCs/>
        </w:rPr>
        <w:t xml:space="preserve">defined </w:t>
      </w:r>
      <w:r w:rsidRPr="00383943">
        <w:rPr>
          <w:bCs/>
        </w:rPr>
        <w:t>settlement</w:t>
      </w:r>
      <w:r w:rsidR="0074343F" w:rsidRPr="00383943">
        <w:rPr>
          <w:bCs/>
        </w:rPr>
        <w:t xml:space="preserve"> hierarchy</w:t>
      </w:r>
      <w:r w:rsidR="0074343F" w:rsidRPr="00383943">
        <w:rPr>
          <w:rStyle w:val="FootnoteReference"/>
          <w:bCs/>
        </w:rPr>
        <w:footnoteReference w:id="7"/>
      </w:r>
      <w:r w:rsidRPr="00383943">
        <w:rPr>
          <w:bCs/>
        </w:rPr>
        <w:t xml:space="preserve">, </w:t>
      </w:r>
      <w:r w:rsidR="0033634E" w:rsidRPr="00383943">
        <w:rPr>
          <w:bCs/>
        </w:rPr>
        <w:t>the</w:t>
      </w:r>
      <w:r w:rsidRPr="00383943">
        <w:rPr>
          <w:bCs/>
        </w:rPr>
        <w:t xml:space="preserve"> amount o</w:t>
      </w:r>
      <w:r w:rsidR="0033634E" w:rsidRPr="00383943">
        <w:rPr>
          <w:bCs/>
        </w:rPr>
        <w:t xml:space="preserve">f available </w:t>
      </w:r>
      <w:r w:rsidRPr="00383943">
        <w:rPr>
          <w:bCs/>
        </w:rPr>
        <w:t xml:space="preserve">land for </w:t>
      </w:r>
      <w:r w:rsidR="0033634E" w:rsidRPr="00383943">
        <w:rPr>
          <w:bCs/>
        </w:rPr>
        <w:t xml:space="preserve">housing </w:t>
      </w:r>
      <w:r w:rsidR="000848F9" w:rsidRPr="00383943">
        <w:rPr>
          <w:bCs/>
        </w:rPr>
        <w:t>at</w:t>
      </w:r>
      <w:r w:rsidR="000E2BFC" w:rsidRPr="00383943">
        <w:rPr>
          <w:bCs/>
        </w:rPr>
        <w:t xml:space="preserve"> the beginning and end of the reporting year</w:t>
      </w:r>
      <w:r w:rsidR="0033634E" w:rsidRPr="00383943">
        <w:rPr>
          <w:bCs/>
        </w:rPr>
        <w:t>;</w:t>
      </w:r>
      <w:r w:rsidR="000E2BFC" w:rsidRPr="00383943">
        <w:rPr>
          <w:bCs/>
        </w:rPr>
        <w:t xml:space="preserve"> the </w:t>
      </w:r>
      <w:r w:rsidR="0074343F" w:rsidRPr="00383943">
        <w:rPr>
          <w:bCs/>
        </w:rPr>
        <w:t xml:space="preserve">land </w:t>
      </w:r>
      <w:r w:rsidR="000E2BFC" w:rsidRPr="00383943">
        <w:rPr>
          <w:bCs/>
        </w:rPr>
        <w:t xml:space="preserve">area </w:t>
      </w:r>
      <w:r w:rsidR="0074343F" w:rsidRPr="00383943">
        <w:rPr>
          <w:bCs/>
        </w:rPr>
        <w:t>developed</w:t>
      </w:r>
      <w:r w:rsidR="005B4643" w:rsidRPr="00383943">
        <w:rPr>
          <w:bCs/>
        </w:rPr>
        <w:t xml:space="preserve"> and</w:t>
      </w:r>
      <w:r w:rsidRPr="00383943">
        <w:rPr>
          <w:bCs/>
        </w:rPr>
        <w:t xml:space="preserve"> </w:t>
      </w:r>
      <w:r w:rsidR="000E2BFC" w:rsidRPr="00383943">
        <w:rPr>
          <w:bCs/>
        </w:rPr>
        <w:t xml:space="preserve">the number of </w:t>
      </w:r>
      <w:r w:rsidR="00AC534E" w:rsidRPr="00383943">
        <w:rPr>
          <w:bCs/>
        </w:rPr>
        <w:t>dwellings completed</w:t>
      </w:r>
      <w:r w:rsidRPr="00383943">
        <w:rPr>
          <w:bCs/>
        </w:rPr>
        <w:t xml:space="preserve"> during the year</w:t>
      </w:r>
      <w:r w:rsidR="000848F9" w:rsidRPr="00383943">
        <w:rPr>
          <w:bCs/>
        </w:rPr>
        <w:t>;</w:t>
      </w:r>
      <w:r w:rsidRPr="00383943">
        <w:rPr>
          <w:bCs/>
        </w:rPr>
        <w:t xml:space="preserve"> </w:t>
      </w:r>
      <w:r w:rsidR="00AC534E" w:rsidRPr="00383943">
        <w:rPr>
          <w:bCs/>
        </w:rPr>
        <w:t xml:space="preserve">the net </w:t>
      </w:r>
      <w:r w:rsidR="008C7374" w:rsidRPr="00383943">
        <w:rPr>
          <w:bCs/>
        </w:rPr>
        <w:t>number of</w:t>
      </w:r>
      <w:r w:rsidR="00AC534E" w:rsidRPr="00383943">
        <w:rPr>
          <w:bCs/>
        </w:rPr>
        <w:t xml:space="preserve"> dwellings completed since 2019</w:t>
      </w:r>
      <w:r w:rsidR="008C7374" w:rsidRPr="00383943">
        <w:rPr>
          <w:bCs/>
        </w:rPr>
        <w:t xml:space="preserve"> and, the </w:t>
      </w:r>
      <w:r w:rsidR="00AC534E" w:rsidRPr="00383943">
        <w:rPr>
          <w:bCs/>
        </w:rPr>
        <w:t xml:space="preserve">potential </w:t>
      </w:r>
      <w:r w:rsidR="000848F9" w:rsidRPr="00383943">
        <w:rPr>
          <w:bCs/>
        </w:rPr>
        <w:t xml:space="preserve">number of </w:t>
      </w:r>
      <w:r w:rsidR="00AC534E" w:rsidRPr="00383943">
        <w:rPr>
          <w:bCs/>
        </w:rPr>
        <w:t>dwellings remaining</w:t>
      </w:r>
      <w:r w:rsidR="000848F9" w:rsidRPr="00383943">
        <w:rPr>
          <w:bCs/>
        </w:rPr>
        <w:t xml:space="preserve"> to be developed </w:t>
      </w:r>
      <w:r w:rsidR="0074343F" w:rsidRPr="00383943">
        <w:rPr>
          <w:bCs/>
        </w:rPr>
        <w:t>were</w:t>
      </w:r>
      <w:r w:rsidR="00AC534E" w:rsidRPr="00383943">
        <w:rPr>
          <w:bCs/>
        </w:rPr>
        <w:t xml:space="preserve"> all</w:t>
      </w:r>
      <w:r w:rsidR="0074343F" w:rsidRPr="00383943">
        <w:rPr>
          <w:bCs/>
        </w:rPr>
        <w:t xml:space="preserve"> planning permission implemented on the</w:t>
      </w:r>
      <w:r w:rsidR="00AC534E" w:rsidRPr="00383943">
        <w:rPr>
          <w:bCs/>
        </w:rPr>
        <w:t xml:space="preserve"> </w:t>
      </w:r>
      <w:r w:rsidR="008C7374" w:rsidRPr="00383943">
        <w:rPr>
          <w:bCs/>
        </w:rPr>
        <w:t>monitored</w:t>
      </w:r>
      <w:r w:rsidR="00AC534E" w:rsidRPr="00383943">
        <w:rPr>
          <w:bCs/>
        </w:rPr>
        <w:t xml:space="preserve"> sites</w:t>
      </w:r>
      <w:r w:rsidR="008C7374" w:rsidRPr="00383943">
        <w:rPr>
          <w:bCs/>
        </w:rPr>
        <w:t>.</w:t>
      </w:r>
      <w:r w:rsidR="00AC534E" w:rsidRPr="00383943">
        <w:rPr>
          <w:bCs/>
        </w:rPr>
        <w:t xml:space="preserve">  </w:t>
      </w:r>
      <w:r w:rsidR="00AE4822" w:rsidRPr="00383943">
        <w:rPr>
          <w:bCs/>
        </w:rPr>
        <w:t xml:space="preserve">Table 1 </w:t>
      </w:r>
      <w:r w:rsidR="005B4643" w:rsidRPr="00383943">
        <w:rPr>
          <w:bCs/>
        </w:rPr>
        <w:t xml:space="preserve">also </w:t>
      </w:r>
      <w:r w:rsidR="00AE4822" w:rsidRPr="00383943">
        <w:rPr>
          <w:bCs/>
        </w:rPr>
        <w:t xml:space="preserve">provides </w:t>
      </w:r>
      <w:r w:rsidR="005B4643" w:rsidRPr="00383943">
        <w:rPr>
          <w:bCs/>
        </w:rPr>
        <w:t xml:space="preserve">updated Strategic Housing Allocation </w:t>
      </w:r>
      <w:r w:rsidR="00C63E8C" w:rsidRPr="00383943">
        <w:rPr>
          <w:bCs/>
        </w:rPr>
        <w:t xml:space="preserve">(SHA) </w:t>
      </w:r>
      <w:r w:rsidR="005B4643" w:rsidRPr="00383943">
        <w:rPr>
          <w:bCs/>
        </w:rPr>
        <w:t>figures to the end of the LDP period in 2032, by subtraction of the number of dwellings completed since 2019 from the total potential indicated</w:t>
      </w:r>
      <w:r w:rsidR="003C0C29" w:rsidRPr="00383943">
        <w:rPr>
          <w:bCs/>
        </w:rPr>
        <w:t xml:space="preserve"> in</w:t>
      </w:r>
      <w:r w:rsidR="005B4643" w:rsidRPr="00383943">
        <w:rPr>
          <w:bCs/>
        </w:rPr>
        <w:t xml:space="preserve"> the PS</w:t>
      </w:r>
      <w:r w:rsidR="00221048" w:rsidRPr="00383943">
        <w:rPr>
          <w:rStyle w:val="FootnoteReference"/>
          <w:bCs/>
        </w:rPr>
        <w:footnoteReference w:id="8"/>
      </w:r>
      <w:r w:rsidR="00221048" w:rsidRPr="00383943">
        <w:rPr>
          <w:bCs/>
        </w:rPr>
        <w:t>.</w:t>
      </w:r>
    </w:p>
    <w:p w14:paraId="07AB38B1" w14:textId="77777777" w:rsidR="00D971E6" w:rsidRDefault="00D971E6" w:rsidP="00672D94">
      <w:pPr>
        <w:ind w:left="198" w:right="-18"/>
        <w:jc w:val="both"/>
        <w:rPr>
          <w:bCs/>
        </w:rPr>
      </w:pPr>
    </w:p>
    <w:p w14:paraId="13721009" w14:textId="4657EAA5" w:rsidR="000E2BFC" w:rsidRDefault="000E2BFC" w:rsidP="00672D94">
      <w:pPr>
        <w:ind w:left="198" w:right="-17"/>
        <w:jc w:val="both"/>
        <w:rPr>
          <w:bCs/>
        </w:rPr>
      </w:pPr>
      <w:r w:rsidRPr="00986DD4">
        <w:rPr>
          <w:bCs/>
        </w:rPr>
        <w:t>Table 1 has not accounted for rural completions</w:t>
      </w:r>
      <w:r w:rsidR="003A1BCC" w:rsidRPr="00986DD4">
        <w:rPr>
          <w:bCs/>
        </w:rPr>
        <w:t xml:space="preserve"> and w</w:t>
      </w:r>
      <w:r w:rsidRPr="00986DD4">
        <w:rPr>
          <w:bCs/>
        </w:rPr>
        <w:t xml:space="preserve">hilst </w:t>
      </w:r>
      <w:r w:rsidR="003A1BCC" w:rsidRPr="00986DD4">
        <w:rPr>
          <w:bCs/>
        </w:rPr>
        <w:t>these</w:t>
      </w:r>
      <w:r w:rsidRPr="00986DD4">
        <w:rPr>
          <w:bCs/>
        </w:rPr>
        <w:t xml:space="preserve"> remain important to overall monitoring</w:t>
      </w:r>
      <w:r w:rsidR="000848F9" w:rsidRPr="00986DD4">
        <w:rPr>
          <w:bCs/>
        </w:rPr>
        <w:t xml:space="preserve"> and are discussed below</w:t>
      </w:r>
      <w:r w:rsidRPr="00986DD4">
        <w:rPr>
          <w:bCs/>
        </w:rPr>
        <w:t>, it is analysis of the data relevant to settlements that is important, as these are the primary locations for residential development in accordance with the policies and strategies of the PS.</w:t>
      </w:r>
    </w:p>
    <w:p w14:paraId="57FA9F37" w14:textId="77777777" w:rsidR="00846367" w:rsidRPr="00986DD4" w:rsidRDefault="00846367" w:rsidP="00672D94">
      <w:pPr>
        <w:ind w:left="198" w:right="-17"/>
        <w:jc w:val="both"/>
        <w:rPr>
          <w:bCs/>
        </w:rPr>
      </w:pPr>
    </w:p>
    <w:p w14:paraId="2B642C2B" w14:textId="77777777" w:rsidR="00AF2179" w:rsidRPr="00AF2179" w:rsidRDefault="00AF2179" w:rsidP="00672D94">
      <w:pPr>
        <w:spacing w:after="120"/>
        <w:ind w:left="198" w:right="-18"/>
        <w:jc w:val="both"/>
        <w:rPr>
          <w:b/>
        </w:rPr>
      </w:pPr>
      <w:bookmarkStart w:id="6" w:name="_Hlk182992628"/>
      <w:r w:rsidRPr="00986DD4">
        <w:rPr>
          <w:b/>
        </w:rPr>
        <w:t>2.1 Analysis of Table 1</w:t>
      </w:r>
    </w:p>
    <w:p w14:paraId="13E00427" w14:textId="45B664D9" w:rsidR="006A399B" w:rsidRPr="003822E0" w:rsidRDefault="006A399B" w:rsidP="00672D94">
      <w:pPr>
        <w:spacing w:after="120"/>
        <w:ind w:left="198" w:right="-18"/>
        <w:jc w:val="both"/>
      </w:pPr>
      <w:r w:rsidRPr="003822E0">
        <w:t>Columns 1 and 2</w:t>
      </w:r>
    </w:p>
    <w:p w14:paraId="06C72F99" w14:textId="77777777" w:rsidR="000B32C8" w:rsidRDefault="006A399B" w:rsidP="00672D94">
      <w:pPr>
        <w:ind w:left="198" w:right="-18"/>
        <w:jc w:val="both"/>
        <w:rPr>
          <w:bCs/>
        </w:rPr>
      </w:pPr>
      <w:r>
        <w:rPr>
          <w:bCs/>
        </w:rPr>
        <w:t xml:space="preserve">It </w:t>
      </w:r>
      <w:r w:rsidR="000E2BFC" w:rsidRPr="000E2BFC">
        <w:rPr>
          <w:bCs/>
        </w:rPr>
        <w:t>is a requirement of Regulation 25(2)(a) of the LDP Regulations (NI) 2015</w:t>
      </w:r>
      <w:bookmarkEnd w:id="6"/>
      <w:r w:rsidR="000E2BFC" w:rsidRPr="000E2BFC">
        <w:rPr>
          <w:bCs/>
        </w:rPr>
        <w:t xml:space="preserve">, that </w:t>
      </w:r>
      <w:r w:rsidR="000E2BFC" w:rsidRPr="00C2740B">
        <w:rPr>
          <w:bCs/>
        </w:rPr>
        <w:t xml:space="preserve">the </w:t>
      </w:r>
      <w:r w:rsidRPr="00C2740B">
        <w:rPr>
          <w:bCs/>
        </w:rPr>
        <w:t xml:space="preserve">monitor records the </w:t>
      </w:r>
      <w:r w:rsidR="000E2BFC" w:rsidRPr="00C2740B">
        <w:rPr>
          <w:bCs/>
        </w:rPr>
        <w:t>Housing Land Supply</w:t>
      </w:r>
      <w:r w:rsidRPr="00C2740B">
        <w:rPr>
          <w:bCs/>
        </w:rPr>
        <w:t xml:space="preserve"> at the beginning and end of the reporting year.  </w:t>
      </w:r>
    </w:p>
    <w:p w14:paraId="086C3C87" w14:textId="77777777" w:rsidR="000231D6" w:rsidRPr="00C2740B" w:rsidRDefault="000231D6" w:rsidP="00672D94">
      <w:pPr>
        <w:ind w:left="198" w:right="-18"/>
        <w:jc w:val="both"/>
        <w:rPr>
          <w:bCs/>
        </w:rPr>
      </w:pPr>
    </w:p>
    <w:p w14:paraId="5D7846BB" w14:textId="04E642F7" w:rsidR="008D3D42" w:rsidRDefault="006A399B" w:rsidP="00672D94">
      <w:pPr>
        <w:ind w:left="198" w:right="-18"/>
        <w:jc w:val="both"/>
        <w:rPr>
          <w:bCs/>
        </w:rPr>
      </w:pPr>
      <w:r w:rsidRPr="00C2740B">
        <w:rPr>
          <w:bCs/>
        </w:rPr>
        <w:t xml:space="preserve">In this year Housing </w:t>
      </w:r>
      <w:r w:rsidRPr="00206AF3">
        <w:rPr>
          <w:bCs/>
        </w:rPr>
        <w:t>Land Supply</w:t>
      </w:r>
      <w:r w:rsidR="000E2BFC" w:rsidRPr="00206AF3">
        <w:rPr>
          <w:bCs/>
        </w:rPr>
        <w:t xml:space="preserve"> has </w:t>
      </w:r>
      <w:r w:rsidR="00C15BC0" w:rsidRPr="00206AF3">
        <w:rPr>
          <w:bCs/>
        </w:rPr>
        <w:t>decreased</w:t>
      </w:r>
      <w:r w:rsidR="000E2BFC" w:rsidRPr="00206AF3">
        <w:rPr>
          <w:bCs/>
        </w:rPr>
        <w:t xml:space="preserve"> by </w:t>
      </w:r>
      <w:r w:rsidR="00C2740B" w:rsidRPr="00206AF3">
        <w:rPr>
          <w:bCs/>
        </w:rPr>
        <w:t>23</w:t>
      </w:r>
      <w:r w:rsidR="000E2BFC" w:rsidRPr="00206AF3">
        <w:rPr>
          <w:bCs/>
        </w:rPr>
        <w:t xml:space="preserve"> hectares</w:t>
      </w:r>
      <w:r w:rsidRPr="00206AF3">
        <w:rPr>
          <w:bCs/>
        </w:rPr>
        <w:t xml:space="preserve">, </w:t>
      </w:r>
      <w:r w:rsidR="000E2BFC" w:rsidRPr="00206AF3">
        <w:rPr>
          <w:bCs/>
        </w:rPr>
        <w:t xml:space="preserve">from </w:t>
      </w:r>
      <w:r w:rsidR="005D0E89" w:rsidRPr="00206AF3">
        <w:rPr>
          <w:bCs/>
        </w:rPr>
        <w:t>3</w:t>
      </w:r>
      <w:r w:rsidR="005F4B97" w:rsidRPr="00206AF3">
        <w:rPr>
          <w:bCs/>
        </w:rPr>
        <w:t>59</w:t>
      </w:r>
      <w:r w:rsidR="000E2BFC" w:rsidRPr="00206AF3">
        <w:rPr>
          <w:bCs/>
        </w:rPr>
        <w:t xml:space="preserve"> to 3</w:t>
      </w:r>
      <w:r w:rsidR="005F4B97" w:rsidRPr="00206AF3">
        <w:rPr>
          <w:bCs/>
        </w:rPr>
        <w:t>36</w:t>
      </w:r>
      <w:r w:rsidR="000E2BFC" w:rsidRPr="00206AF3">
        <w:rPr>
          <w:bCs/>
        </w:rPr>
        <w:t xml:space="preserve"> hectares. </w:t>
      </w:r>
      <w:r w:rsidR="003F49EF" w:rsidRPr="00206AF3">
        <w:rPr>
          <w:bCs/>
        </w:rPr>
        <w:t xml:space="preserve"> </w:t>
      </w:r>
      <w:r w:rsidR="00206AF3" w:rsidRPr="00206AF3">
        <w:rPr>
          <w:bCs/>
        </w:rPr>
        <w:t>It is noted that w</w:t>
      </w:r>
      <w:r w:rsidR="000E2BFC" w:rsidRPr="00206AF3">
        <w:rPr>
          <w:bCs/>
        </w:rPr>
        <w:t>indfall approvals increase</w:t>
      </w:r>
      <w:r w:rsidR="00995064" w:rsidRPr="00206AF3">
        <w:rPr>
          <w:bCs/>
        </w:rPr>
        <w:t xml:space="preserve">d the </w:t>
      </w:r>
      <w:r w:rsidR="00C3363A" w:rsidRPr="00206AF3">
        <w:rPr>
          <w:bCs/>
        </w:rPr>
        <w:t xml:space="preserve">land </w:t>
      </w:r>
      <w:r w:rsidR="00995064" w:rsidRPr="00206AF3">
        <w:rPr>
          <w:bCs/>
        </w:rPr>
        <w:t>supply</w:t>
      </w:r>
      <w:r w:rsidR="00C3363A" w:rsidRPr="00206AF3">
        <w:rPr>
          <w:bCs/>
        </w:rPr>
        <w:t xml:space="preserve"> by (approx.) 3</w:t>
      </w:r>
      <w:r w:rsidR="000E2BFC" w:rsidRPr="00206AF3">
        <w:rPr>
          <w:bCs/>
        </w:rPr>
        <w:t xml:space="preserve"> hectares</w:t>
      </w:r>
      <w:r w:rsidR="00206AF3" w:rsidRPr="00206AF3">
        <w:rPr>
          <w:bCs/>
        </w:rPr>
        <w:t xml:space="preserve"> this year.</w:t>
      </w:r>
    </w:p>
    <w:p w14:paraId="029375B1" w14:textId="77777777" w:rsidR="000231D6" w:rsidRDefault="000231D6" w:rsidP="00672D94">
      <w:pPr>
        <w:ind w:left="198" w:right="-18"/>
        <w:jc w:val="both"/>
        <w:rPr>
          <w:bCs/>
        </w:rPr>
      </w:pPr>
    </w:p>
    <w:p w14:paraId="7035BCCC" w14:textId="45A86791" w:rsidR="00602515" w:rsidRPr="003822E0" w:rsidRDefault="00602515" w:rsidP="00672D94">
      <w:pPr>
        <w:spacing w:after="120"/>
        <w:ind w:left="198" w:right="-18"/>
        <w:jc w:val="both"/>
      </w:pPr>
      <w:r w:rsidRPr="003822E0">
        <w:t>Columns 3 and 4</w:t>
      </w:r>
      <w:r w:rsidR="0040710D">
        <w:t xml:space="preserve"> </w:t>
      </w:r>
    </w:p>
    <w:p w14:paraId="772E4913" w14:textId="1B341522" w:rsidR="008D3D42" w:rsidRPr="008D3D42" w:rsidRDefault="00E176A0" w:rsidP="00672D94">
      <w:pPr>
        <w:ind w:left="198" w:right="-18"/>
        <w:jc w:val="both"/>
        <w:rPr>
          <w:bCs/>
        </w:rPr>
      </w:pPr>
      <w:r w:rsidRPr="00914940">
        <w:rPr>
          <w:bCs/>
        </w:rPr>
        <w:t>26</w:t>
      </w:r>
      <w:r w:rsidR="000E2BFC" w:rsidRPr="00914940">
        <w:rPr>
          <w:bCs/>
        </w:rPr>
        <w:t xml:space="preserve"> hectares of land w</w:t>
      </w:r>
      <w:r w:rsidR="00E63D97" w:rsidRPr="00914940">
        <w:rPr>
          <w:bCs/>
        </w:rPr>
        <w:t>ere</w:t>
      </w:r>
      <w:r w:rsidR="000E2BFC" w:rsidRPr="00914940">
        <w:rPr>
          <w:bCs/>
        </w:rPr>
        <w:t xml:space="preserve"> developed </w:t>
      </w:r>
      <w:r w:rsidR="001E4747" w:rsidRPr="00914940">
        <w:rPr>
          <w:bCs/>
        </w:rPr>
        <w:t>with</w:t>
      </w:r>
      <w:r w:rsidR="00E63D97" w:rsidRPr="00914940">
        <w:rPr>
          <w:bCs/>
        </w:rPr>
        <w:t xml:space="preserve"> </w:t>
      </w:r>
      <w:r w:rsidR="00602515" w:rsidRPr="00914940">
        <w:rPr>
          <w:bCs/>
        </w:rPr>
        <w:t>the</w:t>
      </w:r>
      <w:r w:rsidR="008A5367" w:rsidRPr="00914940">
        <w:rPr>
          <w:bCs/>
        </w:rPr>
        <w:t xml:space="preserve"> urban</w:t>
      </w:r>
      <w:r w:rsidR="00602515" w:rsidRPr="00914940">
        <w:rPr>
          <w:bCs/>
        </w:rPr>
        <w:t xml:space="preserve"> completion</w:t>
      </w:r>
      <w:r w:rsidR="008A5367" w:rsidRPr="00914940">
        <w:rPr>
          <w:bCs/>
        </w:rPr>
        <w:t xml:space="preserve"> </w:t>
      </w:r>
      <w:r w:rsidR="000E2BFC" w:rsidRPr="00914940">
        <w:rPr>
          <w:bCs/>
        </w:rPr>
        <w:t xml:space="preserve">of </w:t>
      </w:r>
      <w:r w:rsidRPr="00914940">
        <w:rPr>
          <w:bCs/>
        </w:rPr>
        <w:t>568</w:t>
      </w:r>
      <w:r w:rsidR="000E2BFC" w:rsidRPr="00914940">
        <w:rPr>
          <w:bCs/>
        </w:rPr>
        <w:t xml:space="preserve"> dwellings across all settlements in this monitoring year.  </w:t>
      </w:r>
      <w:r w:rsidR="007509BC" w:rsidRPr="00914940">
        <w:rPr>
          <w:bCs/>
        </w:rPr>
        <w:t xml:space="preserve">This </w:t>
      </w:r>
      <w:r w:rsidR="000C5611" w:rsidRPr="00914940">
        <w:rPr>
          <w:bCs/>
        </w:rPr>
        <w:t xml:space="preserve">is </w:t>
      </w:r>
      <w:r w:rsidR="00237004">
        <w:rPr>
          <w:bCs/>
        </w:rPr>
        <w:t>higher than the previous two years</w:t>
      </w:r>
      <w:r w:rsidR="00602515" w:rsidRPr="00914940">
        <w:rPr>
          <w:bCs/>
        </w:rPr>
        <w:t xml:space="preserve"> </w:t>
      </w:r>
      <w:r w:rsidR="000C5611" w:rsidRPr="00914940">
        <w:rPr>
          <w:bCs/>
        </w:rPr>
        <w:t>build rates</w:t>
      </w:r>
      <w:r w:rsidR="00D0345F" w:rsidRPr="00914940">
        <w:rPr>
          <w:bCs/>
        </w:rPr>
        <w:t xml:space="preserve"> and </w:t>
      </w:r>
      <w:r w:rsidR="00E660F6">
        <w:rPr>
          <w:bCs/>
        </w:rPr>
        <w:t xml:space="preserve">a potential </w:t>
      </w:r>
      <w:r w:rsidR="00D0345F" w:rsidRPr="00914940">
        <w:rPr>
          <w:bCs/>
        </w:rPr>
        <w:t>indicat</w:t>
      </w:r>
      <w:r w:rsidR="000057D3" w:rsidRPr="00914940">
        <w:rPr>
          <w:bCs/>
        </w:rPr>
        <w:t xml:space="preserve">ive sign of </w:t>
      </w:r>
      <w:r w:rsidR="00D0345F" w:rsidRPr="00914940">
        <w:rPr>
          <w:bCs/>
        </w:rPr>
        <w:t xml:space="preserve">recovery </w:t>
      </w:r>
      <w:r w:rsidR="00D0345F" w:rsidRPr="00914940">
        <w:t xml:space="preserve">toward historic </w:t>
      </w:r>
      <w:r w:rsidR="00824202">
        <w:t xml:space="preserve">completion </w:t>
      </w:r>
      <w:r w:rsidR="00D0345F" w:rsidRPr="00914940">
        <w:t>averages.</w:t>
      </w:r>
      <w:r w:rsidR="00D0345F" w:rsidRPr="00043C2F">
        <w:t xml:space="preserve">  </w:t>
      </w:r>
    </w:p>
    <w:p w14:paraId="6D30238C" w14:textId="7E90C63D" w:rsidR="00602515" w:rsidRPr="00BE7129" w:rsidRDefault="00602515" w:rsidP="00672D94">
      <w:pPr>
        <w:spacing w:after="120"/>
        <w:ind w:left="198" w:right="266"/>
        <w:jc w:val="both"/>
      </w:pPr>
      <w:r w:rsidRPr="00BE7129">
        <w:t>Column 5</w:t>
      </w:r>
    </w:p>
    <w:p w14:paraId="4603F8DE" w14:textId="1A2F9145" w:rsidR="008D3D42" w:rsidRDefault="00D134B9" w:rsidP="00672D94">
      <w:pPr>
        <w:ind w:left="198" w:right="-18"/>
        <w:jc w:val="both"/>
      </w:pPr>
      <w:r w:rsidRPr="00BE7129">
        <w:t xml:space="preserve">In addition to </w:t>
      </w:r>
      <w:r w:rsidR="00204A7D" w:rsidRPr="00BE7129">
        <w:t xml:space="preserve">the </w:t>
      </w:r>
      <w:r w:rsidR="00082336" w:rsidRPr="00BE7129">
        <w:t>568</w:t>
      </w:r>
      <w:r w:rsidRPr="00BE7129">
        <w:t xml:space="preserve"> dwellings completed in the monitoring year, it is a requirement of Regulation 25(2)(b)(ii) of the LDP Regulations (NI) 2015 to record the net additional housing built in the period since the local policies plan was first adopted or approved.  Whilst the Council has yet to </w:t>
      </w:r>
      <w:r w:rsidR="00601051" w:rsidRPr="00BE7129">
        <w:t xml:space="preserve">publish and </w:t>
      </w:r>
      <w:r w:rsidRPr="00BE7129">
        <w:t>adopt its LPP</w:t>
      </w:r>
      <w:r w:rsidR="00601051" w:rsidRPr="00BE7129">
        <w:t xml:space="preserve"> it has</w:t>
      </w:r>
      <w:r w:rsidRPr="00BE7129">
        <w:t>, as good practice</w:t>
      </w:r>
      <w:r w:rsidR="00601051" w:rsidRPr="00BE7129">
        <w:t>,</w:t>
      </w:r>
      <w:r w:rsidRPr="00BE7129">
        <w:t xml:space="preserve"> record</w:t>
      </w:r>
      <w:r w:rsidR="00601051" w:rsidRPr="00BE7129">
        <w:t>ed</w:t>
      </w:r>
      <w:r w:rsidRPr="00BE7129">
        <w:t xml:space="preserve"> in Column 5 th</w:t>
      </w:r>
      <w:r w:rsidR="00204A7D" w:rsidRPr="00BE7129">
        <w:t xml:space="preserve">at there has been </w:t>
      </w:r>
      <w:r w:rsidR="0058726E" w:rsidRPr="00BE7129">
        <w:t>3498</w:t>
      </w:r>
      <w:r w:rsidR="00204A7D" w:rsidRPr="00BE7129">
        <w:t xml:space="preserve"> </w:t>
      </w:r>
      <w:r w:rsidRPr="00BE7129">
        <w:t xml:space="preserve">net additional housing </w:t>
      </w:r>
      <w:r w:rsidR="00204A7D" w:rsidRPr="00BE7129">
        <w:t xml:space="preserve">units </w:t>
      </w:r>
      <w:r w:rsidRPr="00BE7129">
        <w:t>built in the period since 2019.</w:t>
      </w:r>
      <w:r>
        <w:t xml:space="preserve">  </w:t>
      </w:r>
    </w:p>
    <w:p w14:paraId="4BD8BDA3" w14:textId="77777777" w:rsidR="000231D6" w:rsidRDefault="000231D6" w:rsidP="00672D94">
      <w:pPr>
        <w:ind w:left="198" w:right="-18"/>
        <w:jc w:val="both"/>
      </w:pPr>
    </w:p>
    <w:p w14:paraId="4C860CB4" w14:textId="4EB9E025" w:rsidR="005A7C97" w:rsidRDefault="005A7C97" w:rsidP="00672D94">
      <w:pPr>
        <w:spacing w:after="120"/>
        <w:ind w:left="198" w:right="-18"/>
        <w:jc w:val="both"/>
      </w:pPr>
      <w:r w:rsidRPr="003822E0">
        <w:t>Column 6</w:t>
      </w:r>
    </w:p>
    <w:p w14:paraId="345FF366" w14:textId="5DC55C61" w:rsidR="00781BA6" w:rsidRPr="00090628" w:rsidRDefault="00D5106C" w:rsidP="00672D94">
      <w:pPr>
        <w:ind w:left="198" w:right="-18"/>
        <w:jc w:val="both"/>
      </w:pPr>
      <w:r>
        <w:t>This c</w:t>
      </w:r>
      <w:r w:rsidR="00542153">
        <w:t xml:space="preserve">olumn records the </w:t>
      </w:r>
      <w:r w:rsidR="00204A7D">
        <w:t xml:space="preserve">number of dwelling units </w:t>
      </w:r>
      <w:r w:rsidR="00542153">
        <w:t>remaining</w:t>
      </w:r>
      <w:r w:rsidR="00204A7D">
        <w:t xml:space="preserve"> from the</w:t>
      </w:r>
      <w:r w:rsidR="00542153">
        <w:t xml:space="preserve"> S</w:t>
      </w:r>
      <w:r w:rsidR="00C63E8C">
        <w:t>HA</w:t>
      </w:r>
      <w:r w:rsidR="00204A7D">
        <w:t xml:space="preserve"> for the remaining years of the LDP to 2032</w:t>
      </w:r>
      <w:r w:rsidR="00C63E8C">
        <w:t xml:space="preserve">, </w:t>
      </w:r>
      <w:r w:rsidR="00204A7D">
        <w:t xml:space="preserve">once those </w:t>
      </w:r>
      <w:r w:rsidR="005D0E89">
        <w:t xml:space="preserve">dwelling </w:t>
      </w:r>
      <w:r w:rsidR="00204A7D">
        <w:t>units in Column 5 have been subtracted.</w:t>
      </w:r>
      <w:r w:rsidR="00542153">
        <w:t xml:space="preserve"> </w:t>
      </w:r>
      <w:r w:rsidR="00204A7D">
        <w:t>T</w:t>
      </w:r>
      <w:r w:rsidR="00781BA6">
        <w:t xml:space="preserve">he remaining projected SHA growth figures </w:t>
      </w:r>
      <w:r w:rsidR="00781BA6" w:rsidRPr="00090628">
        <w:t>for each of the settlements</w:t>
      </w:r>
      <w:r w:rsidR="00204A7D" w:rsidRPr="00090628">
        <w:t xml:space="preserve"> are indicated </w:t>
      </w:r>
      <w:r w:rsidR="005D0E89" w:rsidRPr="00090628">
        <w:t>which,</w:t>
      </w:r>
      <w:r w:rsidR="00781BA6" w:rsidRPr="00090628">
        <w:t xml:space="preserve"> </w:t>
      </w:r>
      <w:r w:rsidR="00204A7D" w:rsidRPr="00090628">
        <w:t>cumulatively</w:t>
      </w:r>
      <w:r w:rsidR="005D0E89" w:rsidRPr="00090628">
        <w:t xml:space="preserve">, account for </w:t>
      </w:r>
      <w:r w:rsidR="00C63E8C" w:rsidRPr="00090628">
        <w:t>8</w:t>
      </w:r>
      <w:r w:rsidR="00090628" w:rsidRPr="00090628">
        <w:t xml:space="preserve">205 </w:t>
      </w:r>
      <w:r w:rsidR="00C63E8C" w:rsidRPr="00090628">
        <w:t>dwellings</w:t>
      </w:r>
      <w:r w:rsidR="00204A7D" w:rsidRPr="00090628">
        <w:t xml:space="preserve"> </w:t>
      </w:r>
      <w:r w:rsidR="005D0E89" w:rsidRPr="00090628">
        <w:t xml:space="preserve">remaining </w:t>
      </w:r>
      <w:r w:rsidR="00204A7D" w:rsidRPr="00090628">
        <w:t xml:space="preserve">over the </w:t>
      </w:r>
      <w:r w:rsidR="005D0E89" w:rsidRPr="00090628">
        <w:t>lifetime</w:t>
      </w:r>
      <w:r w:rsidR="00204A7D" w:rsidRPr="00090628">
        <w:t xml:space="preserve"> of the LDP</w:t>
      </w:r>
      <w:r w:rsidR="00781BA6" w:rsidRPr="00090628">
        <w:t>.</w:t>
      </w:r>
    </w:p>
    <w:p w14:paraId="1557698F" w14:textId="77777777" w:rsidR="000231D6" w:rsidRDefault="000231D6" w:rsidP="00672D94">
      <w:pPr>
        <w:ind w:left="198" w:right="-18"/>
        <w:jc w:val="both"/>
      </w:pPr>
    </w:p>
    <w:p w14:paraId="20AFE987" w14:textId="54EFFA05" w:rsidR="00781BA6" w:rsidRPr="00090628" w:rsidRDefault="00781BA6" w:rsidP="00672D94">
      <w:pPr>
        <w:spacing w:after="120"/>
        <w:ind w:left="198" w:right="-18"/>
        <w:jc w:val="both"/>
      </w:pPr>
      <w:r w:rsidRPr="00090628">
        <w:t>Column 7</w:t>
      </w:r>
    </w:p>
    <w:p w14:paraId="18A9295E" w14:textId="420BFF04" w:rsidR="00B70AC1" w:rsidRDefault="00125BC5" w:rsidP="00672D94">
      <w:pPr>
        <w:ind w:left="198" w:right="-18"/>
        <w:jc w:val="both"/>
      </w:pPr>
      <w:r w:rsidRPr="00090628">
        <w:t xml:space="preserve">This column records there are </w:t>
      </w:r>
      <w:r w:rsidR="0091551E" w:rsidRPr="00090628">
        <w:t>7995</w:t>
      </w:r>
      <w:r w:rsidRPr="00090628">
        <w:t xml:space="preserve"> potential dwellings remaining on all monitored sites within settlements.</w:t>
      </w:r>
      <w:r w:rsidRPr="00992D69">
        <w:t xml:space="preserve">  This figure is</w:t>
      </w:r>
      <w:r w:rsidR="000E2BFC" w:rsidRPr="00992D69">
        <w:t xml:space="preserve"> comparable to the </w:t>
      </w:r>
      <w:r w:rsidR="00B70AC1" w:rsidRPr="00992D69">
        <w:t xml:space="preserve">cumulative figure of </w:t>
      </w:r>
      <w:r w:rsidR="00835CDA" w:rsidRPr="00992D69">
        <w:t>8205</w:t>
      </w:r>
      <w:r w:rsidR="000E2BFC" w:rsidRPr="00992D69">
        <w:t xml:space="preserve"> </w:t>
      </w:r>
      <w:r w:rsidR="00B179CD" w:rsidRPr="00992D69">
        <w:t xml:space="preserve">dwellings </w:t>
      </w:r>
      <w:r w:rsidR="00B70AC1" w:rsidRPr="00992D69">
        <w:t>remaining of</w:t>
      </w:r>
      <w:r w:rsidR="00B179CD" w:rsidRPr="00992D69">
        <w:t xml:space="preserve"> the</w:t>
      </w:r>
      <w:r w:rsidRPr="00992D69">
        <w:t xml:space="preserve"> </w:t>
      </w:r>
      <w:r w:rsidR="000E2BFC" w:rsidRPr="00992D69">
        <w:t xml:space="preserve">projected </w:t>
      </w:r>
      <w:r w:rsidRPr="00992D69">
        <w:t xml:space="preserve">SHA </w:t>
      </w:r>
      <w:r w:rsidR="000E2BFC" w:rsidRPr="00992D69">
        <w:t>growth figure</w:t>
      </w:r>
      <w:r w:rsidR="00B179CD" w:rsidRPr="00992D69">
        <w:t xml:space="preserve">s </w:t>
      </w:r>
      <w:r w:rsidR="00B70AC1" w:rsidRPr="00992D69">
        <w:t>in</w:t>
      </w:r>
      <w:r w:rsidR="00B179CD" w:rsidRPr="00992D69">
        <w:t xml:space="preserve"> the PS</w:t>
      </w:r>
      <w:r w:rsidR="00CB340C" w:rsidRPr="00992D69">
        <w:t xml:space="preserve"> and, if monitored sites were </w:t>
      </w:r>
      <w:r w:rsidR="005D0E89" w:rsidRPr="00992D69">
        <w:t xml:space="preserve">to be </w:t>
      </w:r>
      <w:r w:rsidR="00CB340C" w:rsidRPr="00992D69">
        <w:t>built out, these would not exceed the projected</w:t>
      </w:r>
      <w:r w:rsidR="005D0E89" w:rsidRPr="00992D69">
        <w:t xml:space="preserve"> </w:t>
      </w:r>
      <w:r w:rsidR="00CB340C" w:rsidRPr="00992D69">
        <w:t xml:space="preserve">growth rates and can </w:t>
      </w:r>
      <w:r w:rsidR="005D0E89" w:rsidRPr="00992D69">
        <w:t xml:space="preserve">be </w:t>
      </w:r>
      <w:r w:rsidR="00CB340C" w:rsidRPr="00992D69">
        <w:t>accommodate</w:t>
      </w:r>
      <w:r w:rsidR="005D0E89" w:rsidRPr="00992D69">
        <w:t>d</w:t>
      </w:r>
      <w:r w:rsidR="00CB340C" w:rsidRPr="00992D69">
        <w:t xml:space="preserve"> without the need to </w:t>
      </w:r>
      <w:r w:rsidR="00CB340C" w:rsidRPr="002143D7">
        <w:t>designate further housing zones.</w:t>
      </w:r>
      <w:r w:rsidR="00B179CD" w:rsidRPr="002143D7">
        <w:t xml:space="preserve">  </w:t>
      </w:r>
      <w:r w:rsidR="005D0E89" w:rsidRPr="002143D7">
        <w:t xml:space="preserve"> </w:t>
      </w:r>
    </w:p>
    <w:p w14:paraId="2C9786D8" w14:textId="77777777" w:rsidR="000231D6" w:rsidRPr="002143D7" w:rsidRDefault="000231D6" w:rsidP="00672D94">
      <w:pPr>
        <w:ind w:left="198" w:right="-18"/>
        <w:jc w:val="both"/>
      </w:pPr>
    </w:p>
    <w:p w14:paraId="3D2DB829" w14:textId="77777777" w:rsidR="00F711F4" w:rsidRDefault="00B70AC1" w:rsidP="00672D94">
      <w:pPr>
        <w:ind w:left="198" w:right="-18"/>
        <w:jc w:val="both"/>
      </w:pPr>
      <w:r w:rsidRPr="002143D7">
        <w:t xml:space="preserve">Whilst the cumulative number of monitored sites do not exceed the projected SHA growth figures, there are some settlements where the number of dwellings on monitored sites do exceed the projected SHA </w:t>
      </w:r>
      <w:r w:rsidRPr="00021A9A">
        <w:t>figures.  These exceptions exist in the</w:t>
      </w:r>
      <w:r w:rsidR="000E2BFC" w:rsidRPr="00021A9A">
        <w:t xml:space="preserve"> Castlereagh Greater Urban Area (13</w:t>
      </w:r>
      <w:r w:rsidR="00021A9A" w:rsidRPr="00021A9A">
        <w:t>06</w:t>
      </w:r>
      <w:r w:rsidR="000E2BFC" w:rsidRPr="00021A9A">
        <w:t xml:space="preserve"> potential</w:t>
      </w:r>
      <w:r w:rsidRPr="00021A9A">
        <w:t xml:space="preserve"> units</w:t>
      </w:r>
      <w:r w:rsidR="000E2BFC" w:rsidRPr="00021A9A">
        <w:t xml:space="preserve"> remain</w:t>
      </w:r>
      <w:r w:rsidRPr="00021A9A">
        <w:t xml:space="preserve"> on monitored sites, against the </w:t>
      </w:r>
      <w:r w:rsidR="00021A9A" w:rsidRPr="00021A9A">
        <w:t>950</w:t>
      </w:r>
      <w:r w:rsidR="000E2BFC" w:rsidRPr="00021A9A">
        <w:t xml:space="preserve"> </w:t>
      </w:r>
      <w:r w:rsidR="005D0E89" w:rsidRPr="00021A9A">
        <w:t xml:space="preserve">remaining </w:t>
      </w:r>
      <w:r w:rsidRPr="00021A9A">
        <w:t xml:space="preserve">units of </w:t>
      </w:r>
      <w:r w:rsidR="000E2BFC" w:rsidRPr="00021A9A">
        <w:t>forecast growth) and Villages &amp; Small Settlements (8</w:t>
      </w:r>
      <w:r w:rsidR="00B61E61" w:rsidRPr="00021A9A">
        <w:t>0</w:t>
      </w:r>
      <w:r w:rsidR="000E2BFC" w:rsidRPr="00021A9A">
        <w:t xml:space="preserve">1 potential </w:t>
      </w:r>
      <w:r w:rsidRPr="00021A9A">
        <w:t xml:space="preserve">units </w:t>
      </w:r>
      <w:r w:rsidR="000E2BFC" w:rsidRPr="00021A9A">
        <w:t>remain</w:t>
      </w:r>
      <w:r w:rsidRPr="00021A9A">
        <w:t xml:space="preserve"> on monitored sites, against the </w:t>
      </w:r>
      <w:r w:rsidR="000E2BFC" w:rsidRPr="00021A9A">
        <w:t>5</w:t>
      </w:r>
      <w:r w:rsidR="00B61E61" w:rsidRPr="00021A9A">
        <w:t>39</w:t>
      </w:r>
      <w:r w:rsidRPr="00021A9A">
        <w:t xml:space="preserve"> </w:t>
      </w:r>
      <w:r w:rsidR="005D0E89" w:rsidRPr="00021A9A">
        <w:t xml:space="preserve">remaining </w:t>
      </w:r>
      <w:r w:rsidRPr="00021A9A">
        <w:t>units of</w:t>
      </w:r>
      <w:r w:rsidR="000E2BFC" w:rsidRPr="00021A9A">
        <w:t xml:space="preserve"> forecast growth).</w:t>
      </w:r>
      <w:r w:rsidRPr="00021A9A">
        <w:t xml:space="preserve">  This is simply explained by the number of windfall and urban capacity sites within these settlements</w:t>
      </w:r>
      <w:r w:rsidR="005D0E89" w:rsidRPr="00021A9A">
        <w:t>.</w:t>
      </w:r>
    </w:p>
    <w:p w14:paraId="74B6FCE4" w14:textId="67B59BFA" w:rsidR="006434BD" w:rsidRDefault="006434BD" w:rsidP="000231D6">
      <w:pPr>
        <w:ind w:left="198" w:right="567"/>
        <w:sectPr w:rsidR="006434BD" w:rsidSect="008D1E3D">
          <w:type w:val="continuous"/>
          <w:pgSz w:w="16840" w:h="11910" w:orient="landscape"/>
          <w:pgMar w:top="1100" w:right="740" w:bottom="1200" w:left="1240" w:header="0" w:footer="1005" w:gutter="0"/>
          <w:cols w:num="2" w:space="720"/>
        </w:sectPr>
      </w:pPr>
      <w:r>
        <w:br w:type="column"/>
      </w:r>
    </w:p>
    <w:p w14:paraId="78D32542" w14:textId="7857BE71" w:rsidR="006434BD" w:rsidRPr="006434BD" w:rsidRDefault="006434BD" w:rsidP="006434BD">
      <w:pPr>
        <w:rPr>
          <w:b/>
          <w:bCs/>
        </w:rPr>
      </w:pPr>
      <w:r w:rsidRPr="006434BD">
        <w:rPr>
          <w:b/>
          <w:bCs/>
        </w:rPr>
        <w:t>Table 1: Completed Development and Strategic Housing Allocation Data 202</w:t>
      </w:r>
      <w:r w:rsidR="00C6277B">
        <w:rPr>
          <w:b/>
          <w:bCs/>
        </w:rPr>
        <w:t>4</w:t>
      </w:r>
      <w:r w:rsidRPr="006434BD">
        <w:rPr>
          <w:b/>
          <w:bCs/>
        </w:rPr>
        <w:t>/2</w:t>
      </w:r>
      <w:r w:rsidR="00C6277B">
        <w:rPr>
          <w:b/>
          <w:bCs/>
        </w:rPr>
        <w:t>5</w:t>
      </w:r>
    </w:p>
    <w:p w14:paraId="1F1085A7" w14:textId="77777777" w:rsidR="00D0034C" w:rsidRDefault="00D0034C">
      <w:pPr>
        <w:sectPr w:rsidR="00D0034C" w:rsidSect="00D0034C">
          <w:type w:val="continuous"/>
          <w:pgSz w:w="16840" w:h="11910" w:orient="landscape"/>
          <w:pgMar w:top="1100" w:right="740" w:bottom="1200" w:left="1240" w:header="0" w:footer="1005" w:gutter="0"/>
          <w:cols w:space="720"/>
        </w:sectPr>
      </w:pPr>
    </w:p>
    <w:p w14:paraId="2B3F7A18" w14:textId="77777777" w:rsidR="00842C56" w:rsidRDefault="00842C56"/>
    <w:tbl>
      <w:tblPr>
        <w:tblpPr w:leftFromText="180" w:rightFromText="180" w:vertAnchor="text" w:horzAnchor="margin" w:tblpX="-714" w:tblpY="-34"/>
        <w:tblW w:w="160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2547"/>
        <w:gridCol w:w="1984"/>
        <w:gridCol w:w="1985"/>
        <w:gridCol w:w="1843"/>
        <w:gridCol w:w="1842"/>
        <w:gridCol w:w="1848"/>
        <w:gridCol w:w="1980"/>
        <w:gridCol w:w="1984"/>
      </w:tblGrid>
      <w:tr w:rsidR="00842C56" w:rsidRPr="00AE37A2" w14:paraId="6F9F0281" w14:textId="77777777" w:rsidTr="00090ADE">
        <w:trPr>
          <w:trHeight w:val="416"/>
        </w:trPr>
        <w:tc>
          <w:tcPr>
            <w:tcW w:w="2547" w:type="dxa"/>
            <w:vMerge w:val="restart"/>
            <w:shd w:val="clear" w:color="auto" w:fill="D9D9D9" w:themeFill="background1" w:themeFillShade="D9"/>
          </w:tcPr>
          <w:p w14:paraId="5AB531C8" w14:textId="77777777" w:rsidR="00842C56" w:rsidRPr="00781B56" w:rsidRDefault="00842C56" w:rsidP="0004672D">
            <w:pPr>
              <w:pStyle w:val="BodyText"/>
              <w:spacing w:before="120" w:after="120" w:line="276" w:lineRule="auto"/>
              <w:ind w:right="144"/>
              <w:jc w:val="center"/>
              <w:rPr>
                <w:b/>
                <w:sz w:val="20"/>
                <w:szCs w:val="20"/>
                <w:highlight w:val="lightGray"/>
              </w:rPr>
            </w:pPr>
            <w:bookmarkStart w:id="7" w:name="_Hlk188020133"/>
          </w:p>
          <w:p w14:paraId="7443A796" w14:textId="77777777" w:rsidR="00842C56" w:rsidRPr="00781B56" w:rsidRDefault="00842C56" w:rsidP="0004672D">
            <w:pPr>
              <w:pStyle w:val="BodyText"/>
              <w:spacing w:before="120" w:after="120" w:line="276" w:lineRule="auto"/>
              <w:ind w:right="144"/>
              <w:jc w:val="center"/>
              <w:rPr>
                <w:b/>
                <w:sz w:val="20"/>
                <w:szCs w:val="20"/>
                <w:highlight w:val="lightGray"/>
              </w:rPr>
            </w:pPr>
          </w:p>
          <w:p w14:paraId="62810ED7" w14:textId="77777777" w:rsidR="00842C56" w:rsidRPr="00781B56" w:rsidRDefault="00842C56" w:rsidP="0004672D">
            <w:pPr>
              <w:pStyle w:val="BodyText"/>
              <w:spacing w:before="120" w:after="120" w:line="276" w:lineRule="auto"/>
              <w:ind w:right="144"/>
              <w:jc w:val="center"/>
              <w:rPr>
                <w:b/>
                <w:sz w:val="20"/>
                <w:szCs w:val="20"/>
                <w:highlight w:val="lightGray"/>
              </w:rPr>
            </w:pPr>
          </w:p>
          <w:p w14:paraId="0C2336EF" w14:textId="77777777" w:rsidR="00842C56" w:rsidRPr="00781B56" w:rsidRDefault="00842C56" w:rsidP="00922B12">
            <w:pPr>
              <w:pStyle w:val="BodyText"/>
              <w:spacing w:line="276" w:lineRule="auto"/>
              <w:ind w:left="198" w:right="273"/>
              <w:jc w:val="center"/>
              <w:rPr>
                <w:b/>
                <w:sz w:val="20"/>
                <w:szCs w:val="20"/>
                <w:highlight w:val="lightGray"/>
              </w:rPr>
            </w:pPr>
            <w:r w:rsidRPr="00922B12">
              <w:rPr>
                <w:b/>
                <w:sz w:val="20"/>
                <w:szCs w:val="20"/>
              </w:rPr>
              <w:t>Settlement</w:t>
            </w:r>
          </w:p>
        </w:tc>
        <w:tc>
          <w:tcPr>
            <w:tcW w:w="1984" w:type="dxa"/>
            <w:tcBorders>
              <w:bottom w:val="nil"/>
            </w:tcBorders>
            <w:shd w:val="clear" w:color="auto" w:fill="D9D9D9" w:themeFill="background1" w:themeFillShade="D9"/>
          </w:tcPr>
          <w:p w14:paraId="3DFF26B9" w14:textId="77777777" w:rsidR="00842C56" w:rsidRPr="00781B56" w:rsidRDefault="00842C56" w:rsidP="0004672D">
            <w:pPr>
              <w:pStyle w:val="BodyText"/>
              <w:spacing w:before="120" w:line="276" w:lineRule="auto"/>
              <w:ind w:left="198" w:right="273"/>
              <w:jc w:val="center"/>
              <w:rPr>
                <w:b/>
                <w:sz w:val="20"/>
                <w:szCs w:val="20"/>
              </w:rPr>
            </w:pPr>
            <w:r w:rsidRPr="00781B56">
              <w:rPr>
                <w:b/>
                <w:sz w:val="20"/>
                <w:szCs w:val="20"/>
              </w:rPr>
              <w:t>Column 1</w:t>
            </w:r>
          </w:p>
        </w:tc>
        <w:tc>
          <w:tcPr>
            <w:tcW w:w="1985" w:type="dxa"/>
            <w:tcBorders>
              <w:bottom w:val="nil"/>
            </w:tcBorders>
            <w:shd w:val="clear" w:color="auto" w:fill="D9D9D9" w:themeFill="background1" w:themeFillShade="D9"/>
          </w:tcPr>
          <w:p w14:paraId="007D4E05" w14:textId="77777777" w:rsidR="00842C56" w:rsidRPr="00781B56" w:rsidRDefault="00842C56" w:rsidP="0004672D">
            <w:pPr>
              <w:pStyle w:val="BodyText"/>
              <w:spacing w:before="120" w:after="120" w:line="276" w:lineRule="auto"/>
              <w:ind w:left="198" w:right="277"/>
              <w:jc w:val="center"/>
              <w:rPr>
                <w:b/>
                <w:sz w:val="20"/>
                <w:szCs w:val="20"/>
              </w:rPr>
            </w:pPr>
            <w:r w:rsidRPr="00781B56">
              <w:rPr>
                <w:b/>
                <w:sz w:val="20"/>
                <w:szCs w:val="20"/>
              </w:rPr>
              <w:t>Column 2</w:t>
            </w:r>
          </w:p>
        </w:tc>
        <w:tc>
          <w:tcPr>
            <w:tcW w:w="1843" w:type="dxa"/>
            <w:tcBorders>
              <w:bottom w:val="nil"/>
            </w:tcBorders>
            <w:shd w:val="clear" w:color="auto" w:fill="D9D9D9" w:themeFill="background1" w:themeFillShade="D9"/>
          </w:tcPr>
          <w:p w14:paraId="6226BBE1" w14:textId="77777777" w:rsidR="00842C56" w:rsidRPr="00781B56" w:rsidRDefault="00842C56" w:rsidP="0004672D">
            <w:pPr>
              <w:pStyle w:val="BodyText"/>
              <w:spacing w:before="120" w:after="120" w:line="276" w:lineRule="auto"/>
              <w:ind w:left="198" w:right="286"/>
              <w:jc w:val="center"/>
              <w:rPr>
                <w:b/>
                <w:sz w:val="20"/>
                <w:szCs w:val="20"/>
              </w:rPr>
            </w:pPr>
            <w:r w:rsidRPr="00781B56">
              <w:rPr>
                <w:b/>
                <w:sz w:val="20"/>
                <w:szCs w:val="20"/>
              </w:rPr>
              <w:t>Column 3</w:t>
            </w:r>
          </w:p>
        </w:tc>
        <w:tc>
          <w:tcPr>
            <w:tcW w:w="1842" w:type="dxa"/>
            <w:tcBorders>
              <w:bottom w:val="nil"/>
            </w:tcBorders>
            <w:shd w:val="clear" w:color="auto" w:fill="D9D9D9" w:themeFill="background1" w:themeFillShade="D9"/>
          </w:tcPr>
          <w:p w14:paraId="03028B13" w14:textId="77777777" w:rsidR="00842C56" w:rsidRPr="00781B56" w:rsidRDefault="00842C56" w:rsidP="0004672D">
            <w:pPr>
              <w:pStyle w:val="BodyText"/>
              <w:spacing w:before="120" w:after="120" w:line="276" w:lineRule="auto"/>
              <w:ind w:left="198" w:right="277"/>
              <w:jc w:val="center"/>
              <w:rPr>
                <w:b/>
                <w:sz w:val="20"/>
                <w:szCs w:val="20"/>
              </w:rPr>
            </w:pPr>
            <w:r w:rsidRPr="00781B56">
              <w:rPr>
                <w:b/>
                <w:sz w:val="20"/>
                <w:szCs w:val="20"/>
              </w:rPr>
              <w:t>Column 4</w:t>
            </w:r>
          </w:p>
        </w:tc>
        <w:tc>
          <w:tcPr>
            <w:tcW w:w="1848" w:type="dxa"/>
            <w:tcBorders>
              <w:bottom w:val="nil"/>
            </w:tcBorders>
            <w:shd w:val="clear" w:color="auto" w:fill="D9D9D9" w:themeFill="background1" w:themeFillShade="D9"/>
          </w:tcPr>
          <w:p w14:paraId="139DF8CD" w14:textId="77777777" w:rsidR="00842C56" w:rsidRPr="00781B56" w:rsidRDefault="00842C56" w:rsidP="0004672D">
            <w:pPr>
              <w:pStyle w:val="BodyText"/>
              <w:spacing w:before="120" w:after="120" w:line="276" w:lineRule="auto"/>
              <w:ind w:left="198" w:right="285"/>
              <w:jc w:val="center"/>
              <w:rPr>
                <w:b/>
                <w:sz w:val="20"/>
                <w:szCs w:val="20"/>
              </w:rPr>
            </w:pPr>
            <w:r w:rsidRPr="00781B56">
              <w:rPr>
                <w:b/>
                <w:sz w:val="20"/>
                <w:szCs w:val="20"/>
              </w:rPr>
              <w:t>Column 5</w:t>
            </w:r>
          </w:p>
        </w:tc>
        <w:tc>
          <w:tcPr>
            <w:tcW w:w="1980" w:type="dxa"/>
            <w:tcBorders>
              <w:bottom w:val="nil"/>
            </w:tcBorders>
            <w:shd w:val="clear" w:color="auto" w:fill="D9D9D9" w:themeFill="background1" w:themeFillShade="D9"/>
          </w:tcPr>
          <w:p w14:paraId="2E5E79FD" w14:textId="77777777" w:rsidR="00842C56" w:rsidRPr="00781B56" w:rsidRDefault="00842C56" w:rsidP="0004672D">
            <w:pPr>
              <w:pStyle w:val="BodyText"/>
              <w:spacing w:before="120" w:line="276" w:lineRule="auto"/>
              <w:ind w:left="198" w:right="131"/>
              <w:jc w:val="center"/>
              <w:rPr>
                <w:b/>
                <w:sz w:val="20"/>
                <w:szCs w:val="20"/>
              </w:rPr>
            </w:pPr>
            <w:r w:rsidRPr="00781B56">
              <w:rPr>
                <w:b/>
                <w:sz w:val="20"/>
                <w:szCs w:val="20"/>
              </w:rPr>
              <w:t>Column 6</w:t>
            </w:r>
          </w:p>
        </w:tc>
        <w:tc>
          <w:tcPr>
            <w:tcW w:w="1984" w:type="dxa"/>
            <w:tcBorders>
              <w:bottom w:val="nil"/>
            </w:tcBorders>
            <w:shd w:val="clear" w:color="auto" w:fill="D9D9D9" w:themeFill="background1" w:themeFillShade="D9"/>
          </w:tcPr>
          <w:p w14:paraId="797A9B26" w14:textId="77777777" w:rsidR="00842C56" w:rsidRPr="00781B56" w:rsidRDefault="00842C56" w:rsidP="0004672D">
            <w:pPr>
              <w:pStyle w:val="BodyText"/>
              <w:spacing w:before="120" w:after="120" w:line="276" w:lineRule="auto"/>
              <w:ind w:left="198" w:right="135"/>
              <w:jc w:val="center"/>
              <w:rPr>
                <w:b/>
                <w:sz w:val="20"/>
                <w:szCs w:val="20"/>
              </w:rPr>
            </w:pPr>
            <w:r w:rsidRPr="00781B56">
              <w:rPr>
                <w:b/>
                <w:sz w:val="20"/>
                <w:szCs w:val="20"/>
              </w:rPr>
              <w:t>Column 7</w:t>
            </w:r>
          </w:p>
        </w:tc>
      </w:tr>
      <w:tr w:rsidR="00842C56" w:rsidRPr="00AE37A2" w14:paraId="44FA8B51" w14:textId="77777777" w:rsidTr="00090ADE">
        <w:trPr>
          <w:trHeight w:val="1124"/>
        </w:trPr>
        <w:tc>
          <w:tcPr>
            <w:tcW w:w="2547" w:type="dxa"/>
            <w:vMerge/>
            <w:shd w:val="clear" w:color="auto" w:fill="D9D9D9" w:themeFill="background1" w:themeFillShade="D9"/>
          </w:tcPr>
          <w:p w14:paraId="422FF8E3" w14:textId="77777777" w:rsidR="00842C56" w:rsidRPr="00781B56" w:rsidRDefault="00842C56" w:rsidP="0004672D">
            <w:pPr>
              <w:pStyle w:val="BodyText"/>
              <w:spacing w:before="120" w:after="120" w:line="276" w:lineRule="auto"/>
              <w:ind w:left="198" w:right="144"/>
              <w:rPr>
                <w:b/>
                <w:sz w:val="20"/>
                <w:szCs w:val="20"/>
              </w:rPr>
            </w:pPr>
          </w:p>
        </w:tc>
        <w:tc>
          <w:tcPr>
            <w:tcW w:w="1984" w:type="dxa"/>
            <w:tcBorders>
              <w:top w:val="nil"/>
            </w:tcBorders>
            <w:shd w:val="clear" w:color="auto" w:fill="D9D9D9" w:themeFill="background1" w:themeFillShade="D9"/>
          </w:tcPr>
          <w:p w14:paraId="456BF734" w14:textId="182847E9" w:rsidR="00842C56" w:rsidRPr="00781B56" w:rsidRDefault="00842C56" w:rsidP="0004672D">
            <w:pPr>
              <w:pStyle w:val="BodyText"/>
              <w:spacing w:line="276" w:lineRule="auto"/>
              <w:ind w:left="198" w:right="273"/>
              <w:jc w:val="center"/>
              <w:rPr>
                <w:b/>
                <w:sz w:val="20"/>
                <w:szCs w:val="20"/>
              </w:rPr>
            </w:pPr>
            <w:r w:rsidRPr="00781B56">
              <w:rPr>
                <w:b/>
                <w:sz w:val="20"/>
                <w:szCs w:val="20"/>
              </w:rPr>
              <w:t>Land Supply April 202</w:t>
            </w:r>
            <w:r w:rsidR="00C6277B" w:rsidRPr="00781B56">
              <w:rPr>
                <w:b/>
                <w:sz w:val="20"/>
                <w:szCs w:val="20"/>
              </w:rPr>
              <w:t>4</w:t>
            </w:r>
            <w:r w:rsidRPr="00781B56">
              <w:rPr>
                <w:b/>
                <w:sz w:val="20"/>
                <w:szCs w:val="20"/>
              </w:rPr>
              <w:t xml:space="preserve"> (Ha)</w:t>
            </w:r>
          </w:p>
        </w:tc>
        <w:tc>
          <w:tcPr>
            <w:tcW w:w="1985" w:type="dxa"/>
            <w:tcBorders>
              <w:top w:val="nil"/>
            </w:tcBorders>
            <w:shd w:val="clear" w:color="auto" w:fill="D9D9D9" w:themeFill="background1" w:themeFillShade="D9"/>
          </w:tcPr>
          <w:p w14:paraId="59F75E74" w14:textId="455003CF" w:rsidR="00842C56" w:rsidRPr="00781B56" w:rsidRDefault="00842C56" w:rsidP="0004672D">
            <w:pPr>
              <w:pStyle w:val="BodyText"/>
              <w:spacing w:after="120" w:line="276" w:lineRule="auto"/>
              <w:ind w:left="198" w:right="277"/>
              <w:jc w:val="center"/>
              <w:rPr>
                <w:b/>
                <w:sz w:val="20"/>
                <w:szCs w:val="20"/>
              </w:rPr>
            </w:pPr>
            <w:r w:rsidRPr="00781B56">
              <w:rPr>
                <w:b/>
                <w:sz w:val="20"/>
                <w:szCs w:val="20"/>
              </w:rPr>
              <w:t>Land Supply March 202</w:t>
            </w:r>
            <w:r w:rsidR="00C6277B" w:rsidRPr="00781B56">
              <w:rPr>
                <w:b/>
                <w:sz w:val="20"/>
                <w:szCs w:val="20"/>
              </w:rPr>
              <w:t>5</w:t>
            </w:r>
            <w:r w:rsidRPr="00781B56">
              <w:rPr>
                <w:b/>
                <w:sz w:val="20"/>
                <w:szCs w:val="20"/>
              </w:rPr>
              <w:t xml:space="preserve"> (Ha)</w:t>
            </w:r>
          </w:p>
        </w:tc>
        <w:tc>
          <w:tcPr>
            <w:tcW w:w="1843" w:type="dxa"/>
            <w:tcBorders>
              <w:top w:val="nil"/>
            </w:tcBorders>
            <w:shd w:val="clear" w:color="auto" w:fill="D9D9D9" w:themeFill="background1" w:themeFillShade="D9"/>
          </w:tcPr>
          <w:p w14:paraId="01EF7CCF" w14:textId="6769EE17" w:rsidR="00842C56" w:rsidRPr="00781B56" w:rsidRDefault="00842C56" w:rsidP="0004672D">
            <w:pPr>
              <w:pStyle w:val="BodyText"/>
              <w:spacing w:after="120" w:line="276" w:lineRule="auto"/>
              <w:ind w:left="198" w:right="286"/>
              <w:jc w:val="center"/>
              <w:rPr>
                <w:b/>
                <w:sz w:val="20"/>
                <w:szCs w:val="20"/>
              </w:rPr>
            </w:pPr>
            <w:r w:rsidRPr="00781B56">
              <w:rPr>
                <w:b/>
                <w:sz w:val="20"/>
                <w:szCs w:val="20"/>
              </w:rPr>
              <w:t>Area Developed 202</w:t>
            </w:r>
            <w:r w:rsidR="00C6277B" w:rsidRPr="00781B56">
              <w:rPr>
                <w:b/>
                <w:sz w:val="20"/>
                <w:szCs w:val="20"/>
              </w:rPr>
              <w:t>4</w:t>
            </w:r>
            <w:r w:rsidRPr="00781B56">
              <w:rPr>
                <w:b/>
                <w:sz w:val="20"/>
                <w:szCs w:val="20"/>
              </w:rPr>
              <w:t>/2</w:t>
            </w:r>
            <w:r w:rsidR="00C6277B" w:rsidRPr="00781B56">
              <w:rPr>
                <w:b/>
                <w:sz w:val="20"/>
                <w:szCs w:val="20"/>
              </w:rPr>
              <w:t>5</w:t>
            </w:r>
            <w:r w:rsidRPr="00781B56">
              <w:rPr>
                <w:b/>
                <w:sz w:val="20"/>
                <w:szCs w:val="20"/>
              </w:rPr>
              <w:t xml:space="preserve"> (Ha)</w:t>
            </w:r>
          </w:p>
        </w:tc>
        <w:tc>
          <w:tcPr>
            <w:tcW w:w="1842" w:type="dxa"/>
            <w:tcBorders>
              <w:top w:val="nil"/>
            </w:tcBorders>
            <w:shd w:val="clear" w:color="auto" w:fill="D9D9D9" w:themeFill="background1" w:themeFillShade="D9"/>
          </w:tcPr>
          <w:p w14:paraId="5B93BD8E" w14:textId="5E2D5B76" w:rsidR="00842C56" w:rsidRPr="00781B56" w:rsidRDefault="00842C56" w:rsidP="0004672D">
            <w:pPr>
              <w:pStyle w:val="BodyText"/>
              <w:spacing w:after="120" w:line="276" w:lineRule="auto"/>
              <w:ind w:left="198" w:right="277"/>
              <w:jc w:val="center"/>
              <w:rPr>
                <w:b/>
                <w:sz w:val="20"/>
                <w:szCs w:val="20"/>
              </w:rPr>
            </w:pPr>
            <w:r w:rsidRPr="00781B56">
              <w:rPr>
                <w:b/>
                <w:sz w:val="20"/>
                <w:szCs w:val="20"/>
              </w:rPr>
              <w:t>Dwellings Completed 202</w:t>
            </w:r>
            <w:r w:rsidR="00C6277B" w:rsidRPr="00781B56">
              <w:rPr>
                <w:b/>
                <w:sz w:val="20"/>
                <w:szCs w:val="20"/>
              </w:rPr>
              <w:t>4</w:t>
            </w:r>
            <w:r w:rsidRPr="00781B56">
              <w:rPr>
                <w:b/>
                <w:sz w:val="20"/>
                <w:szCs w:val="20"/>
              </w:rPr>
              <w:t>/2</w:t>
            </w:r>
            <w:r w:rsidR="00C6277B" w:rsidRPr="00781B56">
              <w:rPr>
                <w:b/>
                <w:sz w:val="20"/>
                <w:szCs w:val="20"/>
              </w:rPr>
              <w:t>5</w:t>
            </w:r>
          </w:p>
        </w:tc>
        <w:tc>
          <w:tcPr>
            <w:tcW w:w="1848" w:type="dxa"/>
            <w:tcBorders>
              <w:top w:val="nil"/>
            </w:tcBorders>
            <w:shd w:val="clear" w:color="auto" w:fill="D9D9D9" w:themeFill="background1" w:themeFillShade="D9"/>
          </w:tcPr>
          <w:p w14:paraId="4DDBDECF" w14:textId="514060A8" w:rsidR="00842C56" w:rsidRPr="00781B56" w:rsidRDefault="00842C56" w:rsidP="0004672D">
            <w:pPr>
              <w:pStyle w:val="BodyText"/>
              <w:spacing w:after="120" w:line="276" w:lineRule="auto"/>
              <w:ind w:left="198" w:right="285"/>
              <w:jc w:val="center"/>
              <w:rPr>
                <w:b/>
                <w:sz w:val="20"/>
                <w:szCs w:val="20"/>
              </w:rPr>
            </w:pPr>
            <w:r w:rsidRPr="00781B56">
              <w:rPr>
                <w:b/>
                <w:sz w:val="20"/>
                <w:szCs w:val="20"/>
              </w:rPr>
              <w:t>Dwellings Completed 2019/2</w:t>
            </w:r>
            <w:r w:rsidR="00C6277B" w:rsidRPr="00781B56">
              <w:rPr>
                <w:b/>
                <w:sz w:val="20"/>
                <w:szCs w:val="20"/>
              </w:rPr>
              <w:t>5</w:t>
            </w:r>
          </w:p>
        </w:tc>
        <w:tc>
          <w:tcPr>
            <w:tcW w:w="1980" w:type="dxa"/>
            <w:tcBorders>
              <w:top w:val="nil"/>
            </w:tcBorders>
            <w:shd w:val="clear" w:color="auto" w:fill="D9D9D9" w:themeFill="background1" w:themeFillShade="D9"/>
          </w:tcPr>
          <w:p w14:paraId="06FF7D1A" w14:textId="1225F6A0" w:rsidR="00842C56" w:rsidRPr="00781B56" w:rsidRDefault="00842C56" w:rsidP="0004672D">
            <w:pPr>
              <w:pStyle w:val="BodyText"/>
              <w:spacing w:line="276" w:lineRule="auto"/>
              <w:ind w:left="198" w:right="131"/>
              <w:jc w:val="center"/>
              <w:rPr>
                <w:b/>
                <w:sz w:val="20"/>
                <w:szCs w:val="20"/>
              </w:rPr>
            </w:pPr>
            <w:r w:rsidRPr="00781B56">
              <w:rPr>
                <w:b/>
                <w:sz w:val="20"/>
                <w:szCs w:val="20"/>
              </w:rPr>
              <w:t xml:space="preserve">Projected Growth </w:t>
            </w:r>
            <w:r w:rsidR="006434BD" w:rsidRPr="00781B56">
              <w:rPr>
                <w:b/>
                <w:sz w:val="20"/>
                <w:szCs w:val="20"/>
              </w:rPr>
              <w:t xml:space="preserve">remaining </w:t>
            </w:r>
            <w:r w:rsidRPr="00781B56">
              <w:rPr>
                <w:b/>
                <w:sz w:val="20"/>
                <w:szCs w:val="20"/>
              </w:rPr>
              <w:t>to 2032</w:t>
            </w:r>
          </w:p>
        </w:tc>
        <w:tc>
          <w:tcPr>
            <w:tcW w:w="1984" w:type="dxa"/>
            <w:tcBorders>
              <w:top w:val="nil"/>
            </w:tcBorders>
            <w:shd w:val="clear" w:color="auto" w:fill="D9D9D9" w:themeFill="background1" w:themeFillShade="D9"/>
          </w:tcPr>
          <w:p w14:paraId="126EF004" w14:textId="0AA93651" w:rsidR="00842C56" w:rsidRPr="00781B56" w:rsidRDefault="006434BD" w:rsidP="0004672D">
            <w:pPr>
              <w:pStyle w:val="BodyText"/>
              <w:spacing w:after="120" w:line="276" w:lineRule="auto"/>
              <w:ind w:left="198" w:right="135"/>
              <w:jc w:val="center"/>
              <w:rPr>
                <w:b/>
                <w:sz w:val="20"/>
                <w:szCs w:val="20"/>
              </w:rPr>
            </w:pPr>
            <w:r w:rsidRPr="00781B56">
              <w:rPr>
                <w:b/>
                <w:sz w:val="20"/>
                <w:szCs w:val="20"/>
              </w:rPr>
              <w:t xml:space="preserve">Monitored Sites, </w:t>
            </w:r>
            <w:r w:rsidR="00842C56" w:rsidRPr="00781B56">
              <w:rPr>
                <w:b/>
                <w:sz w:val="20"/>
                <w:szCs w:val="20"/>
              </w:rPr>
              <w:t>Potential Dwellings Remaining</w:t>
            </w:r>
          </w:p>
        </w:tc>
      </w:tr>
      <w:tr w:rsidR="00893404" w:rsidRPr="00AE37A2" w14:paraId="10CED78A" w14:textId="77777777" w:rsidTr="00090ADE">
        <w:trPr>
          <w:trHeight w:val="282"/>
        </w:trPr>
        <w:tc>
          <w:tcPr>
            <w:tcW w:w="2547" w:type="dxa"/>
          </w:tcPr>
          <w:p w14:paraId="5ABF6F4D" w14:textId="77777777" w:rsidR="00893404" w:rsidRPr="00781B56" w:rsidRDefault="00893404" w:rsidP="0004672D">
            <w:pPr>
              <w:pStyle w:val="BodyText"/>
              <w:spacing w:before="60" w:after="60" w:line="276" w:lineRule="auto"/>
              <w:ind w:left="198" w:right="144"/>
              <w:rPr>
                <w:b/>
                <w:bCs/>
                <w:sz w:val="20"/>
                <w:szCs w:val="20"/>
              </w:rPr>
            </w:pPr>
            <w:r w:rsidRPr="00781B56">
              <w:rPr>
                <w:b/>
                <w:bCs/>
                <w:sz w:val="20"/>
                <w:szCs w:val="20"/>
              </w:rPr>
              <w:t>Lisburn City</w:t>
            </w:r>
          </w:p>
        </w:tc>
        <w:tc>
          <w:tcPr>
            <w:tcW w:w="1984" w:type="dxa"/>
          </w:tcPr>
          <w:p w14:paraId="7D1DC4BF" w14:textId="438C2068" w:rsidR="00893404" w:rsidRPr="00781B56" w:rsidRDefault="00893404" w:rsidP="0004672D">
            <w:pPr>
              <w:pStyle w:val="BodyText"/>
              <w:spacing w:before="60" w:after="60" w:line="276" w:lineRule="auto"/>
              <w:ind w:left="198" w:right="273"/>
              <w:jc w:val="center"/>
              <w:rPr>
                <w:sz w:val="20"/>
                <w:szCs w:val="20"/>
              </w:rPr>
            </w:pPr>
            <w:r w:rsidRPr="00781B56">
              <w:rPr>
                <w:sz w:val="20"/>
                <w:szCs w:val="20"/>
              </w:rPr>
              <w:t>113.95</w:t>
            </w:r>
          </w:p>
        </w:tc>
        <w:tc>
          <w:tcPr>
            <w:tcW w:w="1985" w:type="dxa"/>
          </w:tcPr>
          <w:p w14:paraId="7A11C32D" w14:textId="69F321E2" w:rsidR="00893404" w:rsidRPr="00781B56" w:rsidRDefault="00F6381F" w:rsidP="0004672D">
            <w:pPr>
              <w:pStyle w:val="BodyText"/>
              <w:spacing w:before="60" w:after="60" w:line="276" w:lineRule="auto"/>
              <w:ind w:left="198" w:right="277"/>
              <w:jc w:val="center"/>
              <w:rPr>
                <w:color w:val="FF0000"/>
                <w:sz w:val="20"/>
                <w:szCs w:val="20"/>
                <w:highlight w:val="yellow"/>
              </w:rPr>
            </w:pPr>
            <w:r w:rsidRPr="00781B56">
              <w:rPr>
                <w:sz w:val="20"/>
                <w:szCs w:val="20"/>
              </w:rPr>
              <w:t>105.7</w:t>
            </w:r>
            <w:r w:rsidR="00CB2F40" w:rsidRPr="00781B56">
              <w:rPr>
                <w:sz w:val="20"/>
                <w:szCs w:val="20"/>
              </w:rPr>
              <w:t>8</w:t>
            </w:r>
          </w:p>
        </w:tc>
        <w:tc>
          <w:tcPr>
            <w:tcW w:w="1843" w:type="dxa"/>
          </w:tcPr>
          <w:p w14:paraId="167995DA" w14:textId="596955B4" w:rsidR="00893404" w:rsidRPr="00781B56" w:rsidRDefault="007C02BA" w:rsidP="0004672D">
            <w:pPr>
              <w:pStyle w:val="BodyText"/>
              <w:spacing w:before="60" w:after="60" w:line="276" w:lineRule="auto"/>
              <w:ind w:left="198" w:right="286"/>
              <w:jc w:val="center"/>
              <w:rPr>
                <w:sz w:val="20"/>
                <w:szCs w:val="20"/>
              </w:rPr>
            </w:pPr>
            <w:r w:rsidRPr="00781B56">
              <w:rPr>
                <w:sz w:val="20"/>
                <w:szCs w:val="20"/>
              </w:rPr>
              <w:t>10.27</w:t>
            </w:r>
          </w:p>
        </w:tc>
        <w:tc>
          <w:tcPr>
            <w:tcW w:w="1842" w:type="dxa"/>
          </w:tcPr>
          <w:p w14:paraId="51769374" w14:textId="0F123F49" w:rsidR="00893404" w:rsidRPr="00781B56" w:rsidRDefault="00B655DC" w:rsidP="0004672D">
            <w:pPr>
              <w:pStyle w:val="BodyText"/>
              <w:spacing w:before="60" w:after="60" w:line="276" w:lineRule="auto"/>
              <w:ind w:left="198" w:right="277"/>
              <w:jc w:val="center"/>
              <w:rPr>
                <w:sz w:val="20"/>
                <w:szCs w:val="20"/>
              </w:rPr>
            </w:pPr>
            <w:r w:rsidRPr="00781B56">
              <w:rPr>
                <w:sz w:val="20"/>
                <w:szCs w:val="20"/>
              </w:rPr>
              <w:t>263</w:t>
            </w:r>
          </w:p>
        </w:tc>
        <w:tc>
          <w:tcPr>
            <w:tcW w:w="1848" w:type="dxa"/>
          </w:tcPr>
          <w:p w14:paraId="4D039904" w14:textId="017CD343" w:rsidR="00893404" w:rsidRPr="00781B56" w:rsidRDefault="00893404" w:rsidP="0004672D">
            <w:pPr>
              <w:pStyle w:val="BodyText"/>
              <w:spacing w:before="60" w:after="60" w:line="276" w:lineRule="auto"/>
              <w:ind w:left="198" w:right="285"/>
              <w:jc w:val="center"/>
              <w:rPr>
                <w:sz w:val="20"/>
                <w:szCs w:val="20"/>
              </w:rPr>
            </w:pPr>
            <w:r w:rsidRPr="00781B56">
              <w:rPr>
                <w:sz w:val="20"/>
                <w:szCs w:val="20"/>
              </w:rPr>
              <w:t>1</w:t>
            </w:r>
            <w:r w:rsidR="00AC176F" w:rsidRPr="00781B56">
              <w:rPr>
                <w:sz w:val="20"/>
                <w:szCs w:val="20"/>
              </w:rPr>
              <w:t>444</w:t>
            </w:r>
          </w:p>
        </w:tc>
        <w:tc>
          <w:tcPr>
            <w:tcW w:w="1980" w:type="dxa"/>
          </w:tcPr>
          <w:p w14:paraId="1E11FA0F" w14:textId="2E19B25E" w:rsidR="00893404" w:rsidRPr="00781B56" w:rsidRDefault="00004255" w:rsidP="0004672D">
            <w:pPr>
              <w:pStyle w:val="BodyText"/>
              <w:spacing w:before="60" w:after="60" w:line="276" w:lineRule="auto"/>
              <w:ind w:left="198" w:right="131"/>
              <w:jc w:val="center"/>
              <w:rPr>
                <w:sz w:val="20"/>
                <w:szCs w:val="20"/>
              </w:rPr>
            </w:pPr>
            <w:r w:rsidRPr="00781B56">
              <w:rPr>
                <w:sz w:val="20"/>
                <w:szCs w:val="20"/>
              </w:rPr>
              <w:t>3297</w:t>
            </w:r>
          </w:p>
        </w:tc>
        <w:tc>
          <w:tcPr>
            <w:tcW w:w="1984" w:type="dxa"/>
          </w:tcPr>
          <w:p w14:paraId="32B2CF7E" w14:textId="624C62F1" w:rsidR="00893404" w:rsidRPr="00781B56" w:rsidRDefault="00893404" w:rsidP="0004672D">
            <w:pPr>
              <w:pStyle w:val="BodyText"/>
              <w:spacing w:before="60" w:after="60" w:line="276" w:lineRule="auto"/>
              <w:ind w:left="198" w:right="135"/>
              <w:jc w:val="center"/>
              <w:rPr>
                <w:sz w:val="20"/>
                <w:szCs w:val="20"/>
              </w:rPr>
            </w:pPr>
            <w:r w:rsidRPr="00781B56">
              <w:rPr>
                <w:sz w:val="20"/>
                <w:szCs w:val="20"/>
              </w:rPr>
              <w:t>3157</w:t>
            </w:r>
          </w:p>
        </w:tc>
      </w:tr>
      <w:tr w:rsidR="00893404" w:rsidRPr="00AE37A2" w14:paraId="4E816D0E" w14:textId="77777777" w:rsidTr="00090ADE">
        <w:trPr>
          <w:trHeight w:val="534"/>
        </w:trPr>
        <w:tc>
          <w:tcPr>
            <w:tcW w:w="2547" w:type="dxa"/>
          </w:tcPr>
          <w:p w14:paraId="6A2F768A" w14:textId="77777777" w:rsidR="00893404" w:rsidRPr="00781B56" w:rsidRDefault="00893404" w:rsidP="0004672D">
            <w:pPr>
              <w:pStyle w:val="BodyText"/>
              <w:spacing w:before="60" w:after="60" w:line="276" w:lineRule="auto"/>
              <w:ind w:left="198" w:right="144"/>
              <w:rPr>
                <w:b/>
                <w:bCs/>
                <w:sz w:val="20"/>
                <w:szCs w:val="20"/>
              </w:rPr>
            </w:pPr>
            <w:r w:rsidRPr="00781B56">
              <w:rPr>
                <w:b/>
                <w:bCs/>
                <w:sz w:val="20"/>
                <w:szCs w:val="20"/>
              </w:rPr>
              <w:t xml:space="preserve">Lisburn Greater Urban Area </w:t>
            </w:r>
          </w:p>
        </w:tc>
        <w:tc>
          <w:tcPr>
            <w:tcW w:w="1984" w:type="dxa"/>
          </w:tcPr>
          <w:p w14:paraId="39E368D2" w14:textId="0C38BA2D" w:rsidR="00893404" w:rsidRPr="00781B56" w:rsidRDefault="00893404" w:rsidP="0004672D">
            <w:pPr>
              <w:pStyle w:val="BodyText"/>
              <w:spacing w:before="60" w:after="60" w:line="276" w:lineRule="auto"/>
              <w:ind w:left="198" w:right="273"/>
              <w:jc w:val="center"/>
              <w:rPr>
                <w:sz w:val="20"/>
                <w:szCs w:val="20"/>
              </w:rPr>
            </w:pPr>
            <w:r w:rsidRPr="00781B56">
              <w:rPr>
                <w:sz w:val="20"/>
                <w:szCs w:val="20"/>
              </w:rPr>
              <w:t>0.45</w:t>
            </w:r>
          </w:p>
        </w:tc>
        <w:tc>
          <w:tcPr>
            <w:tcW w:w="1985" w:type="dxa"/>
          </w:tcPr>
          <w:p w14:paraId="64390E36" w14:textId="583D2BEF" w:rsidR="00893404" w:rsidRPr="00781B56" w:rsidRDefault="007D5DA7" w:rsidP="0004672D">
            <w:pPr>
              <w:pStyle w:val="BodyText"/>
              <w:spacing w:before="60" w:after="60" w:line="276" w:lineRule="auto"/>
              <w:ind w:left="198" w:right="277"/>
              <w:jc w:val="center"/>
              <w:rPr>
                <w:sz w:val="20"/>
                <w:szCs w:val="20"/>
              </w:rPr>
            </w:pPr>
            <w:r w:rsidRPr="00781B56">
              <w:rPr>
                <w:sz w:val="20"/>
                <w:szCs w:val="20"/>
              </w:rPr>
              <w:t>0.45</w:t>
            </w:r>
          </w:p>
        </w:tc>
        <w:tc>
          <w:tcPr>
            <w:tcW w:w="1843" w:type="dxa"/>
          </w:tcPr>
          <w:p w14:paraId="7BE32A38" w14:textId="0B065D6F" w:rsidR="00893404" w:rsidRPr="00781B56" w:rsidRDefault="006322E3" w:rsidP="0004672D">
            <w:pPr>
              <w:pStyle w:val="BodyText"/>
              <w:spacing w:before="60" w:after="60" w:line="276" w:lineRule="auto"/>
              <w:ind w:left="198" w:right="286"/>
              <w:jc w:val="center"/>
              <w:rPr>
                <w:sz w:val="20"/>
                <w:szCs w:val="20"/>
              </w:rPr>
            </w:pPr>
            <w:r w:rsidRPr="00781B56">
              <w:rPr>
                <w:sz w:val="20"/>
                <w:szCs w:val="20"/>
              </w:rPr>
              <w:t>0</w:t>
            </w:r>
          </w:p>
        </w:tc>
        <w:tc>
          <w:tcPr>
            <w:tcW w:w="1842" w:type="dxa"/>
          </w:tcPr>
          <w:p w14:paraId="54D7A92B" w14:textId="702EB1C8" w:rsidR="00893404" w:rsidRPr="00781B56" w:rsidRDefault="003D42AF" w:rsidP="0004672D">
            <w:pPr>
              <w:pStyle w:val="BodyText"/>
              <w:spacing w:before="60" w:after="60" w:line="276" w:lineRule="auto"/>
              <w:ind w:left="198" w:right="277"/>
              <w:jc w:val="center"/>
              <w:rPr>
                <w:sz w:val="20"/>
                <w:szCs w:val="20"/>
              </w:rPr>
            </w:pPr>
            <w:r w:rsidRPr="00781B56">
              <w:rPr>
                <w:sz w:val="20"/>
                <w:szCs w:val="20"/>
              </w:rPr>
              <w:t>0</w:t>
            </w:r>
          </w:p>
        </w:tc>
        <w:tc>
          <w:tcPr>
            <w:tcW w:w="1848" w:type="dxa"/>
          </w:tcPr>
          <w:p w14:paraId="7081B627" w14:textId="77777777" w:rsidR="00893404" w:rsidRPr="00781B56" w:rsidRDefault="00893404" w:rsidP="0004672D">
            <w:pPr>
              <w:pStyle w:val="BodyText"/>
              <w:spacing w:before="60" w:after="60" w:line="276" w:lineRule="auto"/>
              <w:ind w:left="198" w:right="285"/>
              <w:jc w:val="center"/>
              <w:rPr>
                <w:sz w:val="20"/>
                <w:szCs w:val="20"/>
              </w:rPr>
            </w:pPr>
            <w:r w:rsidRPr="00781B56">
              <w:rPr>
                <w:sz w:val="20"/>
                <w:szCs w:val="20"/>
              </w:rPr>
              <w:t>83</w:t>
            </w:r>
          </w:p>
        </w:tc>
        <w:tc>
          <w:tcPr>
            <w:tcW w:w="1980" w:type="dxa"/>
          </w:tcPr>
          <w:p w14:paraId="3B35E6B6" w14:textId="77777777" w:rsidR="00893404" w:rsidRPr="00781B56" w:rsidRDefault="00893404" w:rsidP="0004672D">
            <w:pPr>
              <w:pStyle w:val="BodyText"/>
              <w:spacing w:before="60" w:after="60" w:line="276" w:lineRule="auto"/>
              <w:ind w:left="198" w:right="131"/>
              <w:jc w:val="center"/>
              <w:rPr>
                <w:sz w:val="20"/>
                <w:szCs w:val="20"/>
              </w:rPr>
            </w:pPr>
            <w:r w:rsidRPr="00781B56">
              <w:rPr>
                <w:sz w:val="20"/>
                <w:szCs w:val="20"/>
              </w:rPr>
              <w:t>159</w:t>
            </w:r>
          </w:p>
        </w:tc>
        <w:tc>
          <w:tcPr>
            <w:tcW w:w="1984" w:type="dxa"/>
          </w:tcPr>
          <w:p w14:paraId="1DE0A75D" w14:textId="77777777" w:rsidR="00893404" w:rsidRPr="00781B56" w:rsidRDefault="00893404" w:rsidP="0004672D">
            <w:pPr>
              <w:pStyle w:val="BodyText"/>
              <w:spacing w:before="60" w:after="60" w:line="276" w:lineRule="auto"/>
              <w:ind w:left="198" w:right="135"/>
              <w:jc w:val="center"/>
              <w:rPr>
                <w:sz w:val="20"/>
                <w:szCs w:val="20"/>
              </w:rPr>
            </w:pPr>
            <w:r w:rsidRPr="00781B56">
              <w:rPr>
                <w:sz w:val="20"/>
                <w:szCs w:val="20"/>
              </w:rPr>
              <w:t>25</w:t>
            </w:r>
          </w:p>
        </w:tc>
      </w:tr>
      <w:tr w:rsidR="00893404" w:rsidRPr="00AE37A2" w14:paraId="55BB9AC9" w14:textId="77777777" w:rsidTr="00090ADE">
        <w:trPr>
          <w:trHeight w:val="361"/>
        </w:trPr>
        <w:tc>
          <w:tcPr>
            <w:tcW w:w="2547" w:type="dxa"/>
          </w:tcPr>
          <w:p w14:paraId="56419CDC" w14:textId="77777777" w:rsidR="00893404" w:rsidRPr="00781B56" w:rsidRDefault="00893404" w:rsidP="0004672D">
            <w:pPr>
              <w:pStyle w:val="BodyText"/>
              <w:spacing w:before="60" w:after="60" w:line="276" w:lineRule="auto"/>
              <w:ind w:left="198" w:right="144"/>
              <w:rPr>
                <w:b/>
                <w:bCs/>
                <w:sz w:val="20"/>
                <w:szCs w:val="20"/>
              </w:rPr>
            </w:pPr>
            <w:r w:rsidRPr="00781B56">
              <w:rPr>
                <w:b/>
                <w:bCs/>
                <w:sz w:val="20"/>
                <w:szCs w:val="20"/>
              </w:rPr>
              <w:t xml:space="preserve">Castlereagh Greater Urban Area </w:t>
            </w:r>
          </w:p>
        </w:tc>
        <w:tc>
          <w:tcPr>
            <w:tcW w:w="1984" w:type="dxa"/>
          </w:tcPr>
          <w:p w14:paraId="2E2B778B" w14:textId="13041128" w:rsidR="00893404" w:rsidRPr="00781B56" w:rsidRDefault="00893404" w:rsidP="0004672D">
            <w:pPr>
              <w:pStyle w:val="BodyText"/>
              <w:spacing w:before="60" w:after="60" w:line="276" w:lineRule="auto"/>
              <w:ind w:left="198" w:right="273"/>
              <w:jc w:val="center"/>
              <w:rPr>
                <w:sz w:val="20"/>
                <w:szCs w:val="20"/>
              </w:rPr>
            </w:pPr>
            <w:r w:rsidRPr="00781B56">
              <w:rPr>
                <w:sz w:val="20"/>
                <w:szCs w:val="20"/>
              </w:rPr>
              <w:t>76.435</w:t>
            </w:r>
          </w:p>
        </w:tc>
        <w:tc>
          <w:tcPr>
            <w:tcW w:w="1985" w:type="dxa"/>
          </w:tcPr>
          <w:p w14:paraId="5495DE3F" w14:textId="394945F5" w:rsidR="00893404" w:rsidRPr="00781B56" w:rsidRDefault="00165CC0" w:rsidP="0004672D">
            <w:pPr>
              <w:pStyle w:val="BodyText"/>
              <w:spacing w:before="60" w:after="60" w:line="276" w:lineRule="auto"/>
              <w:ind w:left="198" w:right="277"/>
              <w:jc w:val="center"/>
              <w:rPr>
                <w:sz w:val="20"/>
                <w:szCs w:val="20"/>
              </w:rPr>
            </w:pPr>
            <w:r w:rsidRPr="00781B56">
              <w:rPr>
                <w:sz w:val="20"/>
                <w:szCs w:val="20"/>
              </w:rPr>
              <w:t>71.28</w:t>
            </w:r>
          </w:p>
        </w:tc>
        <w:tc>
          <w:tcPr>
            <w:tcW w:w="1843" w:type="dxa"/>
          </w:tcPr>
          <w:p w14:paraId="147BED0F" w14:textId="09B48C11" w:rsidR="00893404" w:rsidRPr="00781B56" w:rsidRDefault="006322E3" w:rsidP="0004672D">
            <w:pPr>
              <w:pStyle w:val="BodyText"/>
              <w:spacing w:before="60" w:after="60" w:line="276" w:lineRule="auto"/>
              <w:ind w:left="198" w:right="286"/>
              <w:jc w:val="center"/>
              <w:rPr>
                <w:sz w:val="20"/>
                <w:szCs w:val="20"/>
              </w:rPr>
            </w:pPr>
            <w:r w:rsidRPr="00781B56">
              <w:rPr>
                <w:sz w:val="20"/>
                <w:szCs w:val="20"/>
              </w:rPr>
              <w:t>5.12</w:t>
            </w:r>
          </w:p>
        </w:tc>
        <w:tc>
          <w:tcPr>
            <w:tcW w:w="1842" w:type="dxa"/>
          </w:tcPr>
          <w:p w14:paraId="71420794" w14:textId="75A82969" w:rsidR="00893404" w:rsidRPr="00781B56" w:rsidRDefault="003D42AF" w:rsidP="0004672D">
            <w:pPr>
              <w:pStyle w:val="BodyText"/>
              <w:spacing w:before="60" w:after="60" w:line="276" w:lineRule="auto"/>
              <w:ind w:left="198" w:right="277"/>
              <w:jc w:val="center"/>
              <w:rPr>
                <w:sz w:val="20"/>
                <w:szCs w:val="20"/>
              </w:rPr>
            </w:pPr>
            <w:r w:rsidRPr="00781B56">
              <w:rPr>
                <w:sz w:val="20"/>
                <w:szCs w:val="20"/>
              </w:rPr>
              <w:t>91</w:t>
            </w:r>
          </w:p>
        </w:tc>
        <w:tc>
          <w:tcPr>
            <w:tcW w:w="1848" w:type="dxa"/>
          </w:tcPr>
          <w:p w14:paraId="0D299C46" w14:textId="749798B6" w:rsidR="00893404" w:rsidRPr="00781B56" w:rsidRDefault="00A00F6A" w:rsidP="0004672D">
            <w:pPr>
              <w:pStyle w:val="BodyText"/>
              <w:spacing w:before="60" w:after="60" w:line="276" w:lineRule="auto"/>
              <w:ind w:left="198" w:right="285"/>
              <w:jc w:val="center"/>
              <w:rPr>
                <w:sz w:val="20"/>
                <w:szCs w:val="20"/>
              </w:rPr>
            </w:pPr>
            <w:r w:rsidRPr="00781B56">
              <w:rPr>
                <w:sz w:val="20"/>
                <w:szCs w:val="20"/>
              </w:rPr>
              <w:t>756</w:t>
            </w:r>
          </w:p>
        </w:tc>
        <w:tc>
          <w:tcPr>
            <w:tcW w:w="1980" w:type="dxa"/>
          </w:tcPr>
          <w:p w14:paraId="105CE54D" w14:textId="214DE895" w:rsidR="00893404" w:rsidRPr="00781B56" w:rsidRDefault="00B23AD8" w:rsidP="0004672D">
            <w:pPr>
              <w:pStyle w:val="BodyText"/>
              <w:spacing w:before="60" w:after="60" w:line="276" w:lineRule="auto"/>
              <w:ind w:left="198" w:right="131"/>
              <w:jc w:val="center"/>
              <w:rPr>
                <w:sz w:val="20"/>
                <w:szCs w:val="20"/>
              </w:rPr>
            </w:pPr>
            <w:r w:rsidRPr="00781B56">
              <w:rPr>
                <w:sz w:val="20"/>
                <w:szCs w:val="20"/>
              </w:rPr>
              <w:t>950</w:t>
            </w:r>
          </w:p>
        </w:tc>
        <w:tc>
          <w:tcPr>
            <w:tcW w:w="1984" w:type="dxa"/>
          </w:tcPr>
          <w:p w14:paraId="56D57378" w14:textId="2257B9B3" w:rsidR="00893404" w:rsidRPr="00781B56" w:rsidRDefault="00893404" w:rsidP="0004672D">
            <w:pPr>
              <w:pStyle w:val="BodyText"/>
              <w:spacing w:before="60" w:after="60" w:line="276" w:lineRule="auto"/>
              <w:ind w:left="198" w:right="135"/>
              <w:jc w:val="center"/>
              <w:rPr>
                <w:sz w:val="20"/>
                <w:szCs w:val="20"/>
              </w:rPr>
            </w:pPr>
            <w:r w:rsidRPr="00781B56">
              <w:rPr>
                <w:sz w:val="20"/>
                <w:szCs w:val="20"/>
              </w:rPr>
              <w:t>1306</w:t>
            </w:r>
          </w:p>
        </w:tc>
      </w:tr>
      <w:tr w:rsidR="00893404" w:rsidRPr="00AE37A2" w14:paraId="245DE3C9" w14:textId="77777777" w:rsidTr="00090ADE">
        <w:trPr>
          <w:trHeight w:val="361"/>
        </w:trPr>
        <w:tc>
          <w:tcPr>
            <w:tcW w:w="2547" w:type="dxa"/>
          </w:tcPr>
          <w:p w14:paraId="192DE2D8" w14:textId="77777777" w:rsidR="00893404" w:rsidRPr="00781B56" w:rsidRDefault="00893404" w:rsidP="0004672D">
            <w:pPr>
              <w:pStyle w:val="BodyText"/>
              <w:spacing w:before="60" w:after="60" w:line="276" w:lineRule="auto"/>
              <w:ind w:left="198" w:right="144"/>
              <w:rPr>
                <w:b/>
                <w:bCs/>
                <w:sz w:val="20"/>
                <w:szCs w:val="20"/>
              </w:rPr>
            </w:pPr>
            <w:r w:rsidRPr="00781B56">
              <w:rPr>
                <w:b/>
                <w:bCs/>
                <w:sz w:val="20"/>
                <w:szCs w:val="20"/>
              </w:rPr>
              <w:t>Carryduff</w:t>
            </w:r>
          </w:p>
        </w:tc>
        <w:tc>
          <w:tcPr>
            <w:tcW w:w="1984" w:type="dxa"/>
          </w:tcPr>
          <w:p w14:paraId="1064396F" w14:textId="55E8170D" w:rsidR="00893404" w:rsidRPr="00781B56" w:rsidRDefault="00893404" w:rsidP="0004672D">
            <w:pPr>
              <w:pStyle w:val="BodyText"/>
              <w:spacing w:before="60" w:after="60" w:line="276" w:lineRule="auto"/>
              <w:ind w:left="198" w:right="273"/>
              <w:jc w:val="center"/>
              <w:rPr>
                <w:sz w:val="20"/>
                <w:szCs w:val="20"/>
              </w:rPr>
            </w:pPr>
            <w:r w:rsidRPr="00781B56">
              <w:rPr>
                <w:sz w:val="20"/>
                <w:szCs w:val="20"/>
              </w:rPr>
              <w:t>45.4</w:t>
            </w:r>
          </w:p>
        </w:tc>
        <w:tc>
          <w:tcPr>
            <w:tcW w:w="1985" w:type="dxa"/>
          </w:tcPr>
          <w:p w14:paraId="6FFC1D4E" w14:textId="19BF321F" w:rsidR="00893404" w:rsidRPr="00781B56" w:rsidRDefault="00713812" w:rsidP="0004672D">
            <w:pPr>
              <w:pStyle w:val="BodyText"/>
              <w:spacing w:before="60" w:after="60" w:line="276" w:lineRule="auto"/>
              <w:ind w:left="198" w:right="277"/>
              <w:jc w:val="center"/>
              <w:rPr>
                <w:sz w:val="20"/>
                <w:szCs w:val="20"/>
              </w:rPr>
            </w:pPr>
            <w:r w:rsidRPr="00781B56">
              <w:rPr>
                <w:sz w:val="20"/>
                <w:szCs w:val="20"/>
              </w:rPr>
              <w:t>39.26</w:t>
            </w:r>
          </w:p>
        </w:tc>
        <w:tc>
          <w:tcPr>
            <w:tcW w:w="1843" w:type="dxa"/>
          </w:tcPr>
          <w:p w14:paraId="35FD2C34" w14:textId="31CA51E3" w:rsidR="00893404" w:rsidRPr="00781B56" w:rsidRDefault="00237B73" w:rsidP="0004672D">
            <w:pPr>
              <w:pStyle w:val="BodyText"/>
              <w:spacing w:before="60" w:after="60" w:line="276" w:lineRule="auto"/>
              <w:ind w:left="198" w:right="286"/>
              <w:jc w:val="center"/>
              <w:rPr>
                <w:sz w:val="20"/>
                <w:szCs w:val="20"/>
              </w:rPr>
            </w:pPr>
            <w:r w:rsidRPr="00781B56">
              <w:rPr>
                <w:sz w:val="20"/>
                <w:szCs w:val="20"/>
              </w:rPr>
              <w:t>5.63</w:t>
            </w:r>
          </w:p>
        </w:tc>
        <w:tc>
          <w:tcPr>
            <w:tcW w:w="1842" w:type="dxa"/>
          </w:tcPr>
          <w:p w14:paraId="4C958BE6" w14:textId="44BBB093" w:rsidR="00893404" w:rsidRPr="00781B56" w:rsidRDefault="00EB0B84" w:rsidP="0004672D">
            <w:pPr>
              <w:pStyle w:val="BodyText"/>
              <w:spacing w:before="60" w:after="60" w:line="276" w:lineRule="auto"/>
              <w:ind w:left="198" w:right="277"/>
              <w:jc w:val="center"/>
              <w:rPr>
                <w:sz w:val="20"/>
                <w:szCs w:val="20"/>
              </w:rPr>
            </w:pPr>
            <w:r w:rsidRPr="00781B56">
              <w:rPr>
                <w:sz w:val="20"/>
                <w:szCs w:val="20"/>
              </w:rPr>
              <w:t>119</w:t>
            </w:r>
          </w:p>
        </w:tc>
        <w:tc>
          <w:tcPr>
            <w:tcW w:w="1848" w:type="dxa"/>
          </w:tcPr>
          <w:p w14:paraId="2024DB8F" w14:textId="418CC8A4" w:rsidR="00893404" w:rsidRPr="00781B56" w:rsidRDefault="00A00F6A" w:rsidP="0004672D">
            <w:pPr>
              <w:pStyle w:val="BodyText"/>
              <w:spacing w:before="60" w:after="60" w:line="276" w:lineRule="auto"/>
              <w:ind w:left="198" w:right="285"/>
              <w:jc w:val="center"/>
              <w:rPr>
                <w:sz w:val="20"/>
                <w:szCs w:val="20"/>
              </w:rPr>
            </w:pPr>
            <w:r w:rsidRPr="00781B56">
              <w:rPr>
                <w:sz w:val="20"/>
                <w:szCs w:val="20"/>
              </w:rPr>
              <w:t>445</w:t>
            </w:r>
          </w:p>
        </w:tc>
        <w:tc>
          <w:tcPr>
            <w:tcW w:w="1980" w:type="dxa"/>
          </w:tcPr>
          <w:p w14:paraId="4107D118" w14:textId="3CF5555F" w:rsidR="00893404" w:rsidRPr="00781B56" w:rsidRDefault="00893404" w:rsidP="0004672D">
            <w:pPr>
              <w:pStyle w:val="BodyText"/>
              <w:spacing w:before="60" w:after="60" w:line="276" w:lineRule="auto"/>
              <w:ind w:left="198" w:right="131"/>
              <w:jc w:val="center"/>
              <w:rPr>
                <w:sz w:val="20"/>
                <w:szCs w:val="20"/>
              </w:rPr>
            </w:pPr>
            <w:r w:rsidRPr="00781B56">
              <w:rPr>
                <w:sz w:val="20"/>
                <w:szCs w:val="20"/>
              </w:rPr>
              <w:t>1</w:t>
            </w:r>
            <w:r w:rsidR="003B18A6" w:rsidRPr="00781B56">
              <w:rPr>
                <w:sz w:val="20"/>
                <w:szCs w:val="20"/>
              </w:rPr>
              <w:t>102</w:t>
            </w:r>
          </w:p>
        </w:tc>
        <w:tc>
          <w:tcPr>
            <w:tcW w:w="1984" w:type="dxa"/>
          </w:tcPr>
          <w:p w14:paraId="63ED5EE2" w14:textId="36E67C25" w:rsidR="00893404" w:rsidRPr="00781B56" w:rsidRDefault="00893404" w:rsidP="0004672D">
            <w:pPr>
              <w:pStyle w:val="BodyText"/>
              <w:spacing w:before="60" w:after="60" w:line="276" w:lineRule="auto"/>
              <w:ind w:left="198" w:right="135"/>
              <w:jc w:val="center"/>
              <w:rPr>
                <w:sz w:val="20"/>
                <w:szCs w:val="20"/>
              </w:rPr>
            </w:pPr>
            <w:r w:rsidRPr="00781B56">
              <w:rPr>
                <w:sz w:val="20"/>
                <w:szCs w:val="20"/>
              </w:rPr>
              <w:t>783</w:t>
            </w:r>
          </w:p>
        </w:tc>
      </w:tr>
      <w:tr w:rsidR="00893404" w:rsidRPr="00AE37A2" w14:paraId="3FCE186F" w14:textId="77777777" w:rsidTr="00090ADE">
        <w:trPr>
          <w:trHeight w:val="361"/>
        </w:trPr>
        <w:tc>
          <w:tcPr>
            <w:tcW w:w="2547" w:type="dxa"/>
          </w:tcPr>
          <w:p w14:paraId="40F86E23" w14:textId="77777777" w:rsidR="00893404" w:rsidRPr="00781B56" w:rsidRDefault="00893404" w:rsidP="0004672D">
            <w:pPr>
              <w:pStyle w:val="BodyText"/>
              <w:spacing w:before="60" w:after="60" w:line="276" w:lineRule="auto"/>
              <w:ind w:left="198" w:right="144"/>
              <w:rPr>
                <w:b/>
                <w:bCs/>
                <w:sz w:val="20"/>
                <w:szCs w:val="20"/>
              </w:rPr>
            </w:pPr>
            <w:r w:rsidRPr="00781B56">
              <w:rPr>
                <w:b/>
                <w:bCs/>
                <w:sz w:val="20"/>
                <w:szCs w:val="20"/>
              </w:rPr>
              <w:t>Royal Hillsborough &amp; Culcavy</w:t>
            </w:r>
          </w:p>
        </w:tc>
        <w:tc>
          <w:tcPr>
            <w:tcW w:w="1984" w:type="dxa"/>
          </w:tcPr>
          <w:p w14:paraId="15A5FF92" w14:textId="194436DD" w:rsidR="00893404" w:rsidRPr="00781B56" w:rsidRDefault="00893404" w:rsidP="0004672D">
            <w:pPr>
              <w:pStyle w:val="BodyText"/>
              <w:spacing w:before="60" w:after="60" w:line="276" w:lineRule="auto"/>
              <w:ind w:left="198" w:right="273"/>
              <w:jc w:val="center"/>
              <w:rPr>
                <w:sz w:val="20"/>
                <w:szCs w:val="20"/>
              </w:rPr>
            </w:pPr>
            <w:r w:rsidRPr="00781B56">
              <w:rPr>
                <w:sz w:val="20"/>
                <w:szCs w:val="20"/>
              </w:rPr>
              <w:t>14.065</w:t>
            </w:r>
          </w:p>
        </w:tc>
        <w:tc>
          <w:tcPr>
            <w:tcW w:w="1985" w:type="dxa"/>
          </w:tcPr>
          <w:p w14:paraId="1C4A4920" w14:textId="06741057" w:rsidR="00893404" w:rsidRPr="00781B56" w:rsidRDefault="00BB55EA" w:rsidP="0004672D">
            <w:pPr>
              <w:pStyle w:val="BodyText"/>
              <w:spacing w:before="60" w:after="60" w:line="276" w:lineRule="auto"/>
              <w:ind w:left="198" w:right="277"/>
              <w:jc w:val="center"/>
              <w:rPr>
                <w:sz w:val="20"/>
                <w:szCs w:val="20"/>
              </w:rPr>
            </w:pPr>
            <w:r w:rsidRPr="00781B56">
              <w:rPr>
                <w:sz w:val="20"/>
                <w:szCs w:val="20"/>
              </w:rPr>
              <w:t>12.67</w:t>
            </w:r>
          </w:p>
        </w:tc>
        <w:tc>
          <w:tcPr>
            <w:tcW w:w="1843" w:type="dxa"/>
          </w:tcPr>
          <w:p w14:paraId="68E4163B" w14:textId="0C8DC53F" w:rsidR="00893404" w:rsidRPr="00781B56" w:rsidRDefault="00611E7D" w:rsidP="0004672D">
            <w:pPr>
              <w:pStyle w:val="BodyText"/>
              <w:spacing w:before="60" w:after="60" w:line="276" w:lineRule="auto"/>
              <w:ind w:left="198" w:right="286"/>
              <w:jc w:val="center"/>
              <w:rPr>
                <w:sz w:val="20"/>
                <w:szCs w:val="20"/>
              </w:rPr>
            </w:pPr>
            <w:r w:rsidRPr="00781B56">
              <w:rPr>
                <w:sz w:val="20"/>
                <w:szCs w:val="20"/>
              </w:rPr>
              <w:t>1.39</w:t>
            </w:r>
          </w:p>
        </w:tc>
        <w:tc>
          <w:tcPr>
            <w:tcW w:w="1842" w:type="dxa"/>
          </w:tcPr>
          <w:p w14:paraId="1135CBD3" w14:textId="33A93943" w:rsidR="00893404" w:rsidRPr="00781B56" w:rsidRDefault="00FB231A" w:rsidP="0004672D">
            <w:pPr>
              <w:pStyle w:val="BodyText"/>
              <w:spacing w:before="60" w:after="60" w:line="276" w:lineRule="auto"/>
              <w:ind w:left="198" w:right="277"/>
              <w:jc w:val="center"/>
              <w:rPr>
                <w:sz w:val="20"/>
                <w:szCs w:val="20"/>
              </w:rPr>
            </w:pPr>
            <w:r w:rsidRPr="00781B56">
              <w:rPr>
                <w:sz w:val="20"/>
                <w:szCs w:val="20"/>
              </w:rPr>
              <w:t>25</w:t>
            </w:r>
          </w:p>
        </w:tc>
        <w:tc>
          <w:tcPr>
            <w:tcW w:w="1848" w:type="dxa"/>
          </w:tcPr>
          <w:p w14:paraId="57D910D4" w14:textId="415BF9CE" w:rsidR="00893404" w:rsidRPr="00781B56" w:rsidRDefault="001219D9" w:rsidP="0004672D">
            <w:pPr>
              <w:pStyle w:val="BodyText"/>
              <w:spacing w:before="60" w:after="60" w:line="276" w:lineRule="auto"/>
              <w:ind w:left="198" w:right="285"/>
              <w:jc w:val="center"/>
              <w:rPr>
                <w:sz w:val="20"/>
                <w:szCs w:val="20"/>
              </w:rPr>
            </w:pPr>
            <w:r w:rsidRPr="00781B56">
              <w:rPr>
                <w:sz w:val="20"/>
                <w:szCs w:val="20"/>
              </w:rPr>
              <w:t>118</w:t>
            </w:r>
          </w:p>
        </w:tc>
        <w:tc>
          <w:tcPr>
            <w:tcW w:w="1980" w:type="dxa"/>
          </w:tcPr>
          <w:p w14:paraId="3D67712E" w14:textId="50A6DCD2" w:rsidR="00893404" w:rsidRPr="00781B56" w:rsidRDefault="003B18A6" w:rsidP="0004672D">
            <w:pPr>
              <w:pStyle w:val="BodyText"/>
              <w:spacing w:before="60" w:after="60" w:line="276" w:lineRule="auto"/>
              <w:ind w:left="198" w:right="131"/>
              <w:jc w:val="center"/>
              <w:rPr>
                <w:sz w:val="20"/>
                <w:szCs w:val="20"/>
              </w:rPr>
            </w:pPr>
            <w:r w:rsidRPr="00781B56">
              <w:rPr>
                <w:sz w:val="20"/>
                <w:szCs w:val="20"/>
              </w:rPr>
              <w:t>383</w:t>
            </w:r>
          </w:p>
        </w:tc>
        <w:tc>
          <w:tcPr>
            <w:tcW w:w="1984" w:type="dxa"/>
          </w:tcPr>
          <w:p w14:paraId="446DB539" w14:textId="1BB0B0C5" w:rsidR="00893404" w:rsidRPr="00781B56" w:rsidRDefault="00893404" w:rsidP="0004672D">
            <w:pPr>
              <w:pStyle w:val="BodyText"/>
              <w:spacing w:before="60" w:after="60" w:line="276" w:lineRule="auto"/>
              <w:ind w:left="198" w:right="135"/>
              <w:jc w:val="center"/>
              <w:rPr>
                <w:sz w:val="20"/>
                <w:szCs w:val="20"/>
              </w:rPr>
            </w:pPr>
            <w:r w:rsidRPr="00781B56">
              <w:rPr>
                <w:sz w:val="20"/>
                <w:szCs w:val="20"/>
              </w:rPr>
              <w:t>240</w:t>
            </w:r>
          </w:p>
        </w:tc>
      </w:tr>
      <w:tr w:rsidR="00893404" w:rsidRPr="00AE37A2" w14:paraId="733B45BE" w14:textId="77777777" w:rsidTr="00090ADE">
        <w:trPr>
          <w:trHeight w:val="361"/>
        </w:trPr>
        <w:tc>
          <w:tcPr>
            <w:tcW w:w="2547" w:type="dxa"/>
          </w:tcPr>
          <w:p w14:paraId="608C3429" w14:textId="77777777" w:rsidR="00893404" w:rsidRPr="00781B56" w:rsidRDefault="00893404" w:rsidP="0004672D">
            <w:pPr>
              <w:pStyle w:val="BodyText"/>
              <w:spacing w:before="60" w:after="60" w:line="276" w:lineRule="auto"/>
              <w:ind w:left="198" w:right="144"/>
              <w:rPr>
                <w:b/>
                <w:bCs/>
                <w:sz w:val="20"/>
                <w:szCs w:val="20"/>
              </w:rPr>
            </w:pPr>
            <w:r w:rsidRPr="00781B56">
              <w:rPr>
                <w:b/>
                <w:bCs/>
                <w:sz w:val="20"/>
                <w:szCs w:val="20"/>
              </w:rPr>
              <w:t>Moira</w:t>
            </w:r>
          </w:p>
        </w:tc>
        <w:tc>
          <w:tcPr>
            <w:tcW w:w="1984" w:type="dxa"/>
          </w:tcPr>
          <w:p w14:paraId="7DBA00ED" w14:textId="45EACA5F" w:rsidR="00893404" w:rsidRPr="00781B56" w:rsidRDefault="00893404" w:rsidP="0004672D">
            <w:pPr>
              <w:pStyle w:val="BodyText"/>
              <w:spacing w:before="60" w:after="60" w:line="276" w:lineRule="auto"/>
              <w:ind w:left="198" w:right="273"/>
              <w:jc w:val="center"/>
              <w:rPr>
                <w:sz w:val="20"/>
                <w:szCs w:val="20"/>
              </w:rPr>
            </w:pPr>
            <w:r w:rsidRPr="00781B56">
              <w:rPr>
                <w:sz w:val="20"/>
                <w:szCs w:val="20"/>
              </w:rPr>
              <w:t>16.07</w:t>
            </w:r>
          </w:p>
        </w:tc>
        <w:tc>
          <w:tcPr>
            <w:tcW w:w="1985" w:type="dxa"/>
          </w:tcPr>
          <w:p w14:paraId="63C283D9" w14:textId="42F0574D" w:rsidR="00893404" w:rsidRPr="00781B56" w:rsidRDefault="00F11F41" w:rsidP="0004672D">
            <w:pPr>
              <w:pStyle w:val="BodyText"/>
              <w:spacing w:before="60" w:after="60" w:line="276" w:lineRule="auto"/>
              <w:ind w:left="198" w:right="277"/>
              <w:jc w:val="center"/>
              <w:rPr>
                <w:sz w:val="20"/>
                <w:szCs w:val="20"/>
              </w:rPr>
            </w:pPr>
            <w:r w:rsidRPr="00781B56">
              <w:rPr>
                <w:sz w:val="20"/>
                <w:szCs w:val="20"/>
              </w:rPr>
              <w:t>15.32</w:t>
            </w:r>
          </w:p>
        </w:tc>
        <w:tc>
          <w:tcPr>
            <w:tcW w:w="1843" w:type="dxa"/>
          </w:tcPr>
          <w:p w14:paraId="3849107F" w14:textId="5187D51A" w:rsidR="00893404" w:rsidRPr="00781B56" w:rsidRDefault="002B056F" w:rsidP="0004672D">
            <w:pPr>
              <w:pStyle w:val="BodyText"/>
              <w:spacing w:before="60" w:after="60" w:line="276" w:lineRule="auto"/>
              <w:ind w:left="198" w:right="286"/>
              <w:jc w:val="center"/>
              <w:rPr>
                <w:sz w:val="20"/>
                <w:szCs w:val="20"/>
              </w:rPr>
            </w:pPr>
            <w:r w:rsidRPr="00781B56">
              <w:rPr>
                <w:sz w:val="20"/>
                <w:szCs w:val="20"/>
              </w:rPr>
              <w:t>0.88</w:t>
            </w:r>
          </w:p>
        </w:tc>
        <w:tc>
          <w:tcPr>
            <w:tcW w:w="1842" w:type="dxa"/>
          </w:tcPr>
          <w:p w14:paraId="660AAADB" w14:textId="2B24AB25" w:rsidR="00893404" w:rsidRPr="00781B56" w:rsidRDefault="006B5EE3" w:rsidP="0004672D">
            <w:pPr>
              <w:pStyle w:val="BodyText"/>
              <w:spacing w:before="60" w:after="60" w:line="276" w:lineRule="auto"/>
              <w:ind w:left="198" w:right="277"/>
              <w:jc w:val="center"/>
              <w:rPr>
                <w:sz w:val="20"/>
                <w:szCs w:val="20"/>
              </w:rPr>
            </w:pPr>
            <w:r w:rsidRPr="00781B56">
              <w:rPr>
                <w:sz w:val="20"/>
                <w:szCs w:val="20"/>
              </w:rPr>
              <w:t>17</w:t>
            </w:r>
          </w:p>
        </w:tc>
        <w:tc>
          <w:tcPr>
            <w:tcW w:w="1848" w:type="dxa"/>
          </w:tcPr>
          <w:p w14:paraId="424981C7" w14:textId="7D4A16B4" w:rsidR="00893404" w:rsidRPr="00781B56" w:rsidRDefault="001219D9" w:rsidP="0004672D">
            <w:pPr>
              <w:pStyle w:val="BodyText"/>
              <w:spacing w:before="60" w:after="60" w:line="276" w:lineRule="auto"/>
              <w:ind w:left="198" w:right="285"/>
              <w:jc w:val="center"/>
              <w:rPr>
                <w:sz w:val="20"/>
                <w:szCs w:val="20"/>
              </w:rPr>
            </w:pPr>
            <w:r w:rsidRPr="00781B56">
              <w:rPr>
                <w:sz w:val="20"/>
                <w:szCs w:val="20"/>
              </w:rPr>
              <w:t>187</w:t>
            </w:r>
          </w:p>
        </w:tc>
        <w:tc>
          <w:tcPr>
            <w:tcW w:w="1980" w:type="dxa"/>
          </w:tcPr>
          <w:p w14:paraId="1904908D" w14:textId="5A8C369E" w:rsidR="00893404" w:rsidRPr="00781B56" w:rsidRDefault="00893404" w:rsidP="0004672D">
            <w:pPr>
              <w:pStyle w:val="BodyText"/>
              <w:spacing w:before="60" w:after="60" w:line="276" w:lineRule="auto"/>
              <w:ind w:left="198" w:right="131"/>
              <w:jc w:val="center"/>
              <w:rPr>
                <w:sz w:val="20"/>
                <w:szCs w:val="20"/>
              </w:rPr>
            </w:pPr>
            <w:r w:rsidRPr="00781B56">
              <w:rPr>
                <w:sz w:val="20"/>
                <w:szCs w:val="20"/>
              </w:rPr>
              <w:t>4</w:t>
            </w:r>
            <w:r w:rsidR="008A4020" w:rsidRPr="00781B56">
              <w:rPr>
                <w:sz w:val="20"/>
                <w:szCs w:val="20"/>
              </w:rPr>
              <w:t>25</w:t>
            </w:r>
          </w:p>
        </w:tc>
        <w:tc>
          <w:tcPr>
            <w:tcW w:w="1984" w:type="dxa"/>
          </w:tcPr>
          <w:p w14:paraId="5F2A4238" w14:textId="5399F24A" w:rsidR="00893404" w:rsidRPr="00781B56" w:rsidRDefault="00893404" w:rsidP="0004672D">
            <w:pPr>
              <w:pStyle w:val="BodyText"/>
              <w:spacing w:before="60" w:after="60" w:line="276" w:lineRule="auto"/>
              <w:ind w:left="198" w:right="135"/>
              <w:jc w:val="center"/>
              <w:rPr>
                <w:sz w:val="20"/>
                <w:szCs w:val="20"/>
              </w:rPr>
            </w:pPr>
            <w:r w:rsidRPr="00781B56">
              <w:rPr>
                <w:sz w:val="20"/>
                <w:szCs w:val="20"/>
              </w:rPr>
              <w:t>333</w:t>
            </w:r>
          </w:p>
        </w:tc>
      </w:tr>
      <w:tr w:rsidR="00893404" w:rsidRPr="00AE37A2" w14:paraId="4520EA99" w14:textId="77777777" w:rsidTr="00BB55EA">
        <w:trPr>
          <w:trHeight w:val="361"/>
        </w:trPr>
        <w:tc>
          <w:tcPr>
            <w:tcW w:w="2547" w:type="dxa"/>
            <w:shd w:val="clear" w:color="auto" w:fill="D9D9D9" w:themeFill="background1" w:themeFillShade="D9"/>
          </w:tcPr>
          <w:p w14:paraId="43EF7D57" w14:textId="77777777" w:rsidR="00893404" w:rsidRPr="00781B56" w:rsidRDefault="00893404" w:rsidP="0004672D">
            <w:pPr>
              <w:pStyle w:val="BodyText"/>
              <w:spacing w:before="60" w:after="60" w:line="276" w:lineRule="auto"/>
              <w:ind w:left="198" w:right="144"/>
              <w:rPr>
                <w:b/>
                <w:bCs/>
                <w:sz w:val="20"/>
                <w:szCs w:val="20"/>
              </w:rPr>
            </w:pPr>
            <w:r w:rsidRPr="00781B56">
              <w:rPr>
                <w:b/>
                <w:bCs/>
                <w:sz w:val="20"/>
                <w:szCs w:val="20"/>
              </w:rPr>
              <w:t>Urban Settlement Total (Rounded)</w:t>
            </w:r>
          </w:p>
        </w:tc>
        <w:tc>
          <w:tcPr>
            <w:tcW w:w="1984" w:type="dxa"/>
            <w:shd w:val="clear" w:color="auto" w:fill="D9D9D9" w:themeFill="background1" w:themeFillShade="D9"/>
          </w:tcPr>
          <w:p w14:paraId="55A83B0F" w14:textId="6C34206A" w:rsidR="00893404" w:rsidRPr="00781B56" w:rsidRDefault="00893404" w:rsidP="0004672D">
            <w:pPr>
              <w:pStyle w:val="BodyText"/>
              <w:spacing w:before="60" w:after="60" w:line="276" w:lineRule="auto"/>
              <w:ind w:left="198" w:right="273"/>
              <w:jc w:val="center"/>
              <w:rPr>
                <w:b/>
                <w:bCs/>
                <w:sz w:val="20"/>
                <w:szCs w:val="20"/>
              </w:rPr>
            </w:pPr>
            <w:r w:rsidRPr="00781B56">
              <w:rPr>
                <w:b/>
                <w:bCs/>
                <w:sz w:val="20"/>
                <w:szCs w:val="20"/>
              </w:rPr>
              <w:t>266</w:t>
            </w:r>
          </w:p>
        </w:tc>
        <w:tc>
          <w:tcPr>
            <w:tcW w:w="1985" w:type="dxa"/>
            <w:shd w:val="clear" w:color="auto" w:fill="D9D9D9" w:themeFill="background1" w:themeFillShade="D9"/>
          </w:tcPr>
          <w:p w14:paraId="31EEA117" w14:textId="569ACCC9" w:rsidR="00893404" w:rsidRPr="00781B56" w:rsidRDefault="008B5D28" w:rsidP="0004672D">
            <w:pPr>
              <w:pStyle w:val="BodyText"/>
              <w:spacing w:before="60" w:after="60" w:line="276" w:lineRule="auto"/>
              <w:ind w:left="198" w:right="277"/>
              <w:jc w:val="center"/>
              <w:rPr>
                <w:b/>
                <w:bCs/>
                <w:sz w:val="20"/>
                <w:szCs w:val="20"/>
              </w:rPr>
            </w:pPr>
            <w:r w:rsidRPr="00781B56">
              <w:rPr>
                <w:b/>
                <w:bCs/>
                <w:sz w:val="20"/>
                <w:szCs w:val="20"/>
              </w:rPr>
              <w:t>2</w:t>
            </w:r>
            <w:r w:rsidR="008260BF" w:rsidRPr="00781B56">
              <w:rPr>
                <w:b/>
                <w:bCs/>
                <w:sz w:val="20"/>
                <w:szCs w:val="20"/>
              </w:rPr>
              <w:t>4</w:t>
            </w:r>
            <w:r w:rsidR="005439F1" w:rsidRPr="00781B56">
              <w:rPr>
                <w:b/>
                <w:bCs/>
                <w:sz w:val="20"/>
                <w:szCs w:val="20"/>
              </w:rPr>
              <w:t>5</w:t>
            </w:r>
          </w:p>
        </w:tc>
        <w:tc>
          <w:tcPr>
            <w:tcW w:w="1843" w:type="dxa"/>
            <w:shd w:val="clear" w:color="auto" w:fill="D9D9D9" w:themeFill="background1" w:themeFillShade="D9"/>
          </w:tcPr>
          <w:p w14:paraId="2AA6C5C0" w14:textId="34662477" w:rsidR="00893404" w:rsidRPr="00781B56" w:rsidRDefault="00286D73" w:rsidP="0004672D">
            <w:pPr>
              <w:pStyle w:val="BodyText"/>
              <w:spacing w:before="60" w:after="60" w:line="276" w:lineRule="auto"/>
              <w:ind w:left="198" w:right="286"/>
              <w:jc w:val="center"/>
              <w:rPr>
                <w:b/>
                <w:bCs/>
                <w:sz w:val="20"/>
                <w:szCs w:val="20"/>
              </w:rPr>
            </w:pPr>
            <w:r w:rsidRPr="00781B56">
              <w:rPr>
                <w:b/>
                <w:bCs/>
                <w:sz w:val="20"/>
                <w:szCs w:val="20"/>
              </w:rPr>
              <w:t>23</w:t>
            </w:r>
          </w:p>
        </w:tc>
        <w:tc>
          <w:tcPr>
            <w:tcW w:w="1842" w:type="dxa"/>
            <w:shd w:val="clear" w:color="auto" w:fill="D9D9D9" w:themeFill="background1" w:themeFillShade="D9"/>
          </w:tcPr>
          <w:p w14:paraId="5AFD1AC9" w14:textId="6A140E1C" w:rsidR="00893404" w:rsidRPr="00781B56" w:rsidRDefault="00222F2F" w:rsidP="0004672D">
            <w:pPr>
              <w:pStyle w:val="BodyText"/>
              <w:spacing w:before="60" w:after="60" w:line="276" w:lineRule="auto"/>
              <w:ind w:left="198" w:right="277"/>
              <w:jc w:val="center"/>
              <w:rPr>
                <w:b/>
                <w:bCs/>
                <w:sz w:val="20"/>
                <w:szCs w:val="20"/>
              </w:rPr>
            </w:pPr>
            <w:r w:rsidRPr="00781B56">
              <w:rPr>
                <w:b/>
                <w:bCs/>
                <w:sz w:val="20"/>
                <w:szCs w:val="20"/>
              </w:rPr>
              <w:t>515</w:t>
            </w:r>
          </w:p>
        </w:tc>
        <w:tc>
          <w:tcPr>
            <w:tcW w:w="1848" w:type="dxa"/>
            <w:shd w:val="clear" w:color="auto" w:fill="D9D9D9" w:themeFill="background1" w:themeFillShade="D9"/>
          </w:tcPr>
          <w:p w14:paraId="3AF96829" w14:textId="1B90ACE1" w:rsidR="00893404" w:rsidRPr="00781B56" w:rsidRDefault="004F70DA" w:rsidP="0004672D">
            <w:pPr>
              <w:pStyle w:val="BodyText"/>
              <w:spacing w:before="60" w:after="60" w:line="276" w:lineRule="auto"/>
              <w:ind w:left="198" w:right="285"/>
              <w:jc w:val="center"/>
              <w:rPr>
                <w:b/>
                <w:bCs/>
                <w:sz w:val="20"/>
                <w:szCs w:val="20"/>
              </w:rPr>
            </w:pPr>
            <w:r w:rsidRPr="00781B56">
              <w:rPr>
                <w:b/>
                <w:bCs/>
                <w:sz w:val="20"/>
                <w:szCs w:val="20"/>
              </w:rPr>
              <w:t>3033</w:t>
            </w:r>
          </w:p>
        </w:tc>
        <w:tc>
          <w:tcPr>
            <w:tcW w:w="1980" w:type="dxa"/>
            <w:shd w:val="clear" w:color="auto" w:fill="D9D9D9" w:themeFill="background1" w:themeFillShade="D9"/>
          </w:tcPr>
          <w:p w14:paraId="0D1DD041" w14:textId="4782C42C" w:rsidR="00893404" w:rsidRPr="00781B56" w:rsidRDefault="00076D8F" w:rsidP="0004672D">
            <w:pPr>
              <w:pStyle w:val="BodyText"/>
              <w:spacing w:before="60" w:after="60" w:line="276" w:lineRule="auto"/>
              <w:ind w:left="198" w:right="131"/>
              <w:jc w:val="center"/>
              <w:rPr>
                <w:b/>
                <w:bCs/>
                <w:sz w:val="20"/>
                <w:szCs w:val="20"/>
              </w:rPr>
            </w:pPr>
            <w:r w:rsidRPr="00781B56">
              <w:rPr>
                <w:b/>
                <w:bCs/>
                <w:sz w:val="20"/>
                <w:szCs w:val="20"/>
              </w:rPr>
              <w:t>6316</w:t>
            </w:r>
          </w:p>
        </w:tc>
        <w:tc>
          <w:tcPr>
            <w:tcW w:w="1984" w:type="dxa"/>
            <w:shd w:val="clear" w:color="auto" w:fill="D9D9D9" w:themeFill="background1" w:themeFillShade="D9"/>
          </w:tcPr>
          <w:p w14:paraId="4BCAFB8B" w14:textId="4F7AB87A" w:rsidR="00893404" w:rsidRPr="00781B56" w:rsidRDefault="00893404" w:rsidP="0004672D">
            <w:pPr>
              <w:pStyle w:val="BodyText"/>
              <w:spacing w:before="60" w:after="60" w:line="276" w:lineRule="auto"/>
              <w:ind w:left="198" w:right="135"/>
              <w:jc w:val="center"/>
              <w:rPr>
                <w:b/>
                <w:bCs/>
                <w:sz w:val="20"/>
                <w:szCs w:val="20"/>
              </w:rPr>
            </w:pPr>
            <w:r w:rsidRPr="00781B56">
              <w:rPr>
                <w:b/>
                <w:bCs/>
                <w:sz w:val="20"/>
                <w:szCs w:val="20"/>
              </w:rPr>
              <w:t>5844</w:t>
            </w:r>
          </w:p>
        </w:tc>
      </w:tr>
      <w:tr w:rsidR="00893404" w:rsidRPr="00AE37A2" w14:paraId="2F261AB9" w14:textId="77777777" w:rsidTr="00090ADE">
        <w:trPr>
          <w:trHeight w:val="361"/>
        </w:trPr>
        <w:tc>
          <w:tcPr>
            <w:tcW w:w="2547" w:type="dxa"/>
          </w:tcPr>
          <w:p w14:paraId="1AD4C707" w14:textId="77777777" w:rsidR="00893404" w:rsidRPr="00781B56" w:rsidRDefault="00893404" w:rsidP="0004672D">
            <w:pPr>
              <w:pStyle w:val="BodyText"/>
              <w:spacing w:before="60" w:after="60" w:line="276" w:lineRule="auto"/>
              <w:ind w:left="198" w:right="144"/>
              <w:rPr>
                <w:b/>
                <w:bCs/>
                <w:sz w:val="20"/>
                <w:szCs w:val="20"/>
              </w:rPr>
            </w:pPr>
            <w:r w:rsidRPr="00781B56">
              <w:rPr>
                <w:b/>
                <w:bCs/>
                <w:sz w:val="20"/>
                <w:szCs w:val="20"/>
              </w:rPr>
              <w:t>Villages &amp; Small Settlements</w:t>
            </w:r>
          </w:p>
        </w:tc>
        <w:tc>
          <w:tcPr>
            <w:tcW w:w="1984" w:type="dxa"/>
          </w:tcPr>
          <w:p w14:paraId="6FE40A0B" w14:textId="0F044EC3" w:rsidR="00893404" w:rsidRPr="00781B56" w:rsidRDefault="00893404" w:rsidP="0004672D">
            <w:pPr>
              <w:pStyle w:val="BodyText"/>
              <w:spacing w:before="60" w:after="60" w:line="276" w:lineRule="auto"/>
              <w:ind w:left="198" w:right="273"/>
              <w:jc w:val="center"/>
              <w:rPr>
                <w:sz w:val="20"/>
                <w:szCs w:val="20"/>
              </w:rPr>
            </w:pPr>
            <w:r w:rsidRPr="00781B56">
              <w:rPr>
                <w:sz w:val="20"/>
                <w:szCs w:val="20"/>
              </w:rPr>
              <w:t>42.9</w:t>
            </w:r>
          </w:p>
        </w:tc>
        <w:tc>
          <w:tcPr>
            <w:tcW w:w="1985" w:type="dxa"/>
          </w:tcPr>
          <w:p w14:paraId="1A62322C" w14:textId="3411ECD4" w:rsidR="00893404" w:rsidRPr="00781B56" w:rsidRDefault="007E3A8F" w:rsidP="0004672D">
            <w:pPr>
              <w:pStyle w:val="BodyText"/>
              <w:spacing w:before="60" w:after="60" w:line="276" w:lineRule="auto"/>
              <w:ind w:left="198" w:right="277"/>
              <w:jc w:val="center"/>
              <w:rPr>
                <w:sz w:val="20"/>
                <w:szCs w:val="20"/>
              </w:rPr>
            </w:pPr>
            <w:r w:rsidRPr="00781B56">
              <w:rPr>
                <w:sz w:val="20"/>
                <w:szCs w:val="20"/>
              </w:rPr>
              <w:t>41.17</w:t>
            </w:r>
          </w:p>
        </w:tc>
        <w:tc>
          <w:tcPr>
            <w:tcW w:w="1843" w:type="dxa"/>
          </w:tcPr>
          <w:p w14:paraId="442B844C" w14:textId="433A84F0" w:rsidR="00893404" w:rsidRPr="00781B56" w:rsidRDefault="00AE2643" w:rsidP="0004672D">
            <w:pPr>
              <w:pStyle w:val="BodyText"/>
              <w:spacing w:before="60" w:after="60" w:line="276" w:lineRule="auto"/>
              <w:ind w:left="198" w:right="286"/>
              <w:jc w:val="center"/>
              <w:rPr>
                <w:sz w:val="20"/>
                <w:szCs w:val="20"/>
              </w:rPr>
            </w:pPr>
            <w:r w:rsidRPr="00781B56">
              <w:rPr>
                <w:sz w:val="20"/>
                <w:szCs w:val="20"/>
              </w:rPr>
              <w:t>2.71</w:t>
            </w:r>
          </w:p>
        </w:tc>
        <w:tc>
          <w:tcPr>
            <w:tcW w:w="1842" w:type="dxa"/>
          </w:tcPr>
          <w:p w14:paraId="547F27EE" w14:textId="2A45F047" w:rsidR="00893404" w:rsidRPr="00781B56" w:rsidRDefault="00281403" w:rsidP="0004672D">
            <w:pPr>
              <w:pStyle w:val="BodyText"/>
              <w:spacing w:before="60" w:after="60" w:line="276" w:lineRule="auto"/>
              <w:ind w:left="198" w:right="277"/>
              <w:jc w:val="center"/>
              <w:rPr>
                <w:sz w:val="20"/>
                <w:szCs w:val="20"/>
              </w:rPr>
            </w:pPr>
            <w:r w:rsidRPr="00781B56">
              <w:rPr>
                <w:sz w:val="20"/>
                <w:szCs w:val="20"/>
              </w:rPr>
              <w:t>53</w:t>
            </w:r>
          </w:p>
        </w:tc>
        <w:tc>
          <w:tcPr>
            <w:tcW w:w="1848" w:type="dxa"/>
          </w:tcPr>
          <w:p w14:paraId="2D2BCAE0" w14:textId="31B5103E" w:rsidR="00893404" w:rsidRPr="00781B56" w:rsidRDefault="00893404" w:rsidP="0004672D">
            <w:pPr>
              <w:pStyle w:val="BodyText"/>
              <w:spacing w:before="60" w:after="60" w:line="276" w:lineRule="auto"/>
              <w:ind w:left="198" w:right="285"/>
              <w:jc w:val="center"/>
              <w:rPr>
                <w:sz w:val="20"/>
                <w:szCs w:val="20"/>
              </w:rPr>
            </w:pPr>
            <w:r w:rsidRPr="00781B56">
              <w:rPr>
                <w:sz w:val="20"/>
                <w:szCs w:val="20"/>
              </w:rPr>
              <w:t>4</w:t>
            </w:r>
            <w:r w:rsidR="004F70DA" w:rsidRPr="00781B56">
              <w:rPr>
                <w:sz w:val="20"/>
                <w:szCs w:val="20"/>
              </w:rPr>
              <w:t>65</w:t>
            </w:r>
          </w:p>
        </w:tc>
        <w:tc>
          <w:tcPr>
            <w:tcW w:w="1980" w:type="dxa"/>
          </w:tcPr>
          <w:p w14:paraId="0412BF0E" w14:textId="41FC1BDB" w:rsidR="00893404" w:rsidRPr="00781B56" w:rsidRDefault="00893404" w:rsidP="0004672D">
            <w:pPr>
              <w:pStyle w:val="BodyText"/>
              <w:spacing w:before="60" w:after="60" w:line="276" w:lineRule="auto"/>
              <w:ind w:left="198" w:right="131"/>
              <w:jc w:val="center"/>
              <w:rPr>
                <w:sz w:val="20"/>
                <w:szCs w:val="20"/>
              </w:rPr>
            </w:pPr>
            <w:r w:rsidRPr="00781B56">
              <w:rPr>
                <w:sz w:val="20"/>
                <w:szCs w:val="20"/>
              </w:rPr>
              <w:t>5</w:t>
            </w:r>
            <w:r w:rsidR="00BA6973" w:rsidRPr="00781B56">
              <w:rPr>
                <w:sz w:val="20"/>
                <w:szCs w:val="20"/>
              </w:rPr>
              <w:t>39</w:t>
            </w:r>
          </w:p>
        </w:tc>
        <w:tc>
          <w:tcPr>
            <w:tcW w:w="1984" w:type="dxa"/>
          </w:tcPr>
          <w:p w14:paraId="5E384118" w14:textId="5DB07AAA" w:rsidR="00893404" w:rsidRPr="00781B56" w:rsidRDefault="00893404" w:rsidP="0004672D">
            <w:pPr>
              <w:pStyle w:val="BodyText"/>
              <w:spacing w:before="60" w:after="60" w:line="276" w:lineRule="auto"/>
              <w:ind w:left="198" w:right="135"/>
              <w:jc w:val="center"/>
              <w:rPr>
                <w:sz w:val="20"/>
                <w:szCs w:val="20"/>
              </w:rPr>
            </w:pPr>
            <w:r w:rsidRPr="00781B56">
              <w:rPr>
                <w:sz w:val="20"/>
                <w:szCs w:val="20"/>
              </w:rPr>
              <w:t>801</w:t>
            </w:r>
          </w:p>
        </w:tc>
      </w:tr>
      <w:tr w:rsidR="00893404" w:rsidRPr="00AE37A2" w14:paraId="4AD6926E" w14:textId="77777777" w:rsidTr="00090ADE">
        <w:trPr>
          <w:trHeight w:val="361"/>
        </w:trPr>
        <w:tc>
          <w:tcPr>
            <w:tcW w:w="2547" w:type="dxa"/>
          </w:tcPr>
          <w:p w14:paraId="63DBFF5A" w14:textId="5431E47F" w:rsidR="00893404" w:rsidRPr="00781B56" w:rsidRDefault="00893404" w:rsidP="0004672D">
            <w:pPr>
              <w:pStyle w:val="BodyText"/>
              <w:spacing w:before="60" w:after="60" w:line="276" w:lineRule="auto"/>
              <w:ind w:left="198" w:right="144"/>
              <w:rPr>
                <w:b/>
                <w:bCs/>
                <w:sz w:val="20"/>
                <w:szCs w:val="20"/>
              </w:rPr>
            </w:pPr>
            <w:r w:rsidRPr="00781B56">
              <w:rPr>
                <w:b/>
                <w:bCs/>
                <w:sz w:val="20"/>
                <w:szCs w:val="20"/>
              </w:rPr>
              <w:t>West Lisburn</w:t>
            </w:r>
            <w:r w:rsidR="0004672D">
              <w:rPr>
                <w:b/>
                <w:bCs/>
                <w:sz w:val="20"/>
                <w:szCs w:val="20"/>
              </w:rPr>
              <w:t xml:space="preserve"> </w:t>
            </w:r>
            <w:r w:rsidRPr="00781B56">
              <w:rPr>
                <w:b/>
                <w:bCs/>
                <w:sz w:val="20"/>
                <w:szCs w:val="20"/>
              </w:rPr>
              <w:t>/</w:t>
            </w:r>
            <w:r w:rsidR="0004672D">
              <w:rPr>
                <w:b/>
                <w:bCs/>
                <w:sz w:val="20"/>
                <w:szCs w:val="20"/>
              </w:rPr>
              <w:t xml:space="preserve"> </w:t>
            </w:r>
            <w:r w:rsidRPr="00781B56">
              <w:rPr>
                <w:b/>
                <w:bCs/>
                <w:sz w:val="20"/>
                <w:szCs w:val="20"/>
              </w:rPr>
              <w:t>Blaris</w:t>
            </w:r>
          </w:p>
        </w:tc>
        <w:tc>
          <w:tcPr>
            <w:tcW w:w="1984" w:type="dxa"/>
          </w:tcPr>
          <w:p w14:paraId="09DFF8DD" w14:textId="334E5905" w:rsidR="00893404" w:rsidRPr="00781B56" w:rsidRDefault="00893404" w:rsidP="0004672D">
            <w:pPr>
              <w:pStyle w:val="BodyText"/>
              <w:spacing w:before="60" w:after="60" w:line="276" w:lineRule="auto"/>
              <w:ind w:left="198" w:right="273"/>
              <w:jc w:val="center"/>
              <w:rPr>
                <w:sz w:val="20"/>
                <w:szCs w:val="20"/>
              </w:rPr>
            </w:pPr>
            <w:r w:rsidRPr="00781B56">
              <w:rPr>
                <w:sz w:val="20"/>
                <w:szCs w:val="20"/>
              </w:rPr>
              <w:t>50</w:t>
            </w:r>
          </w:p>
        </w:tc>
        <w:tc>
          <w:tcPr>
            <w:tcW w:w="1985" w:type="dxa"/>
          </w:tcPr>
          <w:p w14:paraId="705AEF9A" w14:textId="6EAB5152" w:rsidR="00893404" w:rsidRPr="00781B56" w:rsidRDefault="00F6381F" w:rsidP="0004672D">
            <w:pPr>
              <w:pStyle w:val="BodyText"/>
              <w:spacing w:before="60" w:after="60" w:line="276" w:lineRule="auto"/>
              <w:ind w:left="198" w:right="277"/>
              <w:jc w:val="center"/>
              <w:rPr>
                <w:sz w:val="20"/>
                <w:szCs w:val="20"/>
              </w:rPr>
            </w:pPr>
            <w:r w:rsidRPr="00781B56">
              <w:rPr>
                <w:sz w:val="20"/>
                <w:szCs w:val="20"/>
              </w:rPr>
              <w:t>50</w:t>
            </w:r>
          </w:p>
        </w:tc>
        <w:tc>
          <w:tcPr>
            <w:tcW w:w="1843" w:type="dxa"/>
          </w:tcPr>
          <w:p w14:paraId="6BA6E56C" w14:textId="370ABF2F" w:rsidR="00893404" w:rsidRPr="00781B56" w:rsidRDefault="00AE2643" w:rsidP="0004672D">
            <w:pPr>
              <w:pStyle w:val="BodyText"/>
              <w:spacing w:before="60" w:after="60" w:line="276" w:lineRule="auto"/>
              <w:ind w:left="198" w:right="286"/>
              <w:jc w:val="center"/>
              <w:rPr>
                <w:sz w:val="20"/>
                <w:szCs w:val="20"/>
              </w:rPr>
            </w:pPr>
            <w:r w:rsidRPr="00781B56">
              <w:rPr>
                <w:sz w:val="20"/>
                <w:szCs w:val="20"/>
              </w:rPr>
              <w:t>0</w:t>
            </w:r>
          </w:p>
        </w:tc>
        <w:tc>
          <w:tcPr>
            <w:tcW w:w="1842" w:type="dxa"/>
          </w:tcPr>
          <w:p w14:paraId="7CBC5173" w14:textId="273EB6C4" w:rsidR="00893404" w:rsidRPr="00781B56" w:rsidRDefault="00F41382" w:rsidP="0004672D">
            <w:pPr>
              <w:pStyle w:val="BodyText"/>
              <w:spacing w:before="60" w:after="60" w:line="276" w:lineRule="auto"/>
              <w:ind w:left="198" w:right="277"/>
              <w:jc w:val="center"/>
              <w:rPr>
                <w:sz w:val="20"/>
                <w:szCs w:val="20"/>
              </w:rPr>
            </w:pPr>
            <w:r w:rsidRPr="00781B56">
              <w:rPr>
                <w:sz w:val="20"/>
                <w:szCs w:val="20"/>
              </w:rPr>
              <w:t>0</w:t>
            </w:r>
          </w:p>
        </w:tc>
        <w:tc>
          <w:tcPr>
            <w:tcW w:w="1848" w:type="dxa"/>
          </w:tcPr>
          <w:p w14:paraId="5F8D944C" w14:textId="771F7A40" w:rsidR="00893404" w:rsidRPr="00781B56" w:rsidRDefault="001B690C" w:rsidP="0004672D">
            <w:pPr>
              <w:pStyle w:val="BodyText"/>
              <w:spacing w:before="60" w:after="60" w:line="276" w:lineRule="auto"/>
              <w:ind w:left="198" w:right="285"/>
              <w:jc w:val="center"/>
              <w:rPr>
                <w:sz w:val="20"/>
                <w:szCs w:val="20"/>
              </w:rPr>
            </w:pPr>
            <w:r w:rsidRPr="00781B56">
              <w:rPr>
                <w:sz w:val="20"/>
                <w:szCs w:val="20"/>
              </w:rPr>
              <w:t>0</w:t>
            </w:r>
          </w:p>
        </w:tc>
        <w:tc>
          <w:tcPr>
            <w:tcW w:w="1980" w:type="dxa"/>
          </w:tcPr>
          <w:p w14:paraId="557F1AA0" w14:textId="77777777" w:rsidR="00893404" w:rsidRPr="00781B56" w:rsidRDefault="00893404" w:rsidP="0004672D">
            <w:pPr>
              <w:pStyle w:val="BodyText"/>
              <w:spacing w:before="60" w:after="60" w:line="276" w:lineRule="auto"/>
              <w:ind w:left="198" w:right="131"/>
              <w:jc w:val="center"/>
              <w:rPr>
                <w:sz w:val="20"/>
                <w:szCs w:val="20"/>
              </w:rPr>
            </w:pPr>
            <w:r w:rsidRPr="00781B56">
              <w:rPr>
                <w:sz w:val="20"/>
                <w:szCs w:val="20"/>
              </w:rPr>
              <w:t>1350</w:t>
            </w:r>
          </w:p>
        </w:tc>
        <w:tc>
          <w:tcPr>
            <w:tcW w:w="1984" w:type="dxa"/>
          </w:tcPr>
          <w:p w14:paraId="082D3F00" w14:textId="77777777" w:rsidR="00893404" w:rsidRPr="00781B56" w:rsidRDefault="00893404" w:rsidP="0004672D">
            <w:pPr>
              <w:pStyle w:val="BodyText"/>
              <w:spacing w:before="60" w:after="60" w:line="276" w:lineRule="auto"/>
              <w:ind w:left="198" w:right="135"/>
              <w:jc w:val="center"/>
              <w:rPr>
                <w:sz w:val="20"/>
                <w:szCs w:val="20"/>
              </w:rPr>
            </w:pPr>
            <w:r w:rsidRPr="00781B56">
              <w:rPr>
                <w:sz w:val="20"/>
                <w:szCs w:val="20"/>
              </w:rPr>
              <w:t>1350</w:t>
            </w:r>
          </w:p>
        </w:tc>
      </w:tr>
      <w:tr w:rsidR="00893404" w:rsidRPr="00AE37A2" w14:paraId="153FF3F2" w14:textId="77777777" w:rsidTr="00090ADE">
        <w:trPr>
          <w:trHeight w:val="361"/>
        </w:trPr>
        <w:tc>
          <w:tcPr>
            <w:tcW w:w="2547" w:type="dxa"/>
            <w:shd w:val="clear" w:color="auto" w:fill="D9D9D9" w:themeFill="background1" w:themeFillShade="D9"/>
          </w:tcPr>
          <w:p w14:paraId="24BC5EFA" w14:textId="77777777" w:rsidR="00893404" w:rsidRPr="00781B56" w:rsidRDefault="00893404" w:rsidP="0004672D">
            <w:pPr>
              <w:pStyle w:val="BodyText"/>
              <w:spacing w:before="60" w:after="60" w:line="276" w:lineRule="auto"/>
              <w:ind w:left="198" w:right="144"/>
              <w:rPr>
                <w:b/>
                <w:bCs/>
                <w:sz w:val="20"/>
                <w:szCs w:val="20"/>
              </w:rPr>
            </w:pPr>
            <w:r w:rsidRPr="00781B56">
              <w:rPr>
                <w:b/>
                <w:bCs/>
                <w:sz w:val="20"/>
                <w:szCs w:val="20"/>
              </w:rPr>
              <w:t>Overall Settlement Total (Rounded)</w:t>
            </w:r>
          </w:p>
        </w:tc>
        <w:tc>
          <w:tcPr>
            <w:tcW w:w="1984" w:type="dxa"/>
            <w:shd w:val="clear" w:color="auto" w:fill="D9D9D9" w:themeFill="background1" w:themeFillShade="D9"/>
          </w:tcPr>
          <w:p w14:paraId="69946E91" w14:textId="7A02C057" w:rsidR="00893404" w:rsidRPr="00781B56" w:rsidRDefault="00893404" w:rsidP="0004672D">
            <w:pPr>
              <w:pStyle w:val="BodyText"/>
              <w:spacing w:before="60" w:after="60" w:line="276" w:lineRule="auto"/>
              <w:ind w:left="198" w:right="273"/>
              <w:jc w:val="center"/>
              <w:rPr>
                <w:b/>
                <w:bCs/>
                <w:sz w:val="20"/>
                <w:szCs w:val="20"/>
              </w:rPr>
            </w:pPr>
            <w:r w:rsidRPr="00781B56">
              <w:rPr>
                <w:b/>
                <w:bCs/>
                <w:sz w:val="20"/>
                <w:szCs w:val="20"/>
              </w:rPr>
              <w:t>359</w:t>
            </w:r>
          </w:p>
        </w:tc>
        <w:tc>
          <w:tcPr>
            <w:tcW w:w="1985" w:type="dxa"/>
            <w:shd w:val="clear" w:color="auto" w:fill="D9D9D9" w:themeFill="background1" w:themeFillShade="D9"/>
          </w:tcPr>
          <w:p w14:paraId="7E629108" w14:textId="66662F6A" w:rsidR="00893404" w:rsidRPr="00781B56" w:rsidRDefault="00117D00" w:rsidP="0004672D">
            <w:pPr>
              <w:pStyle w:val="BodyText"/>
              <w:spacing w:before="60" w:after="60" w:line="276" w:lineRule="auto"/>
              <w:ind w:left="198" w:right="277"/>
              <w:jc w:val="center"/>
              <w:rPr>
                <w:b/>
                <w:bCs/>
                <w:sz w:val="20"/>
                <w:szCs w:val="20"/>
              </w:rPr>
            </w:pPr>
            <w:r w:rsidRPr="00781B56">
              <w:rPr>
                <w:b/>
                <w:bCs/>
                <w:sz w:val="20"/>
                <w:szCs w:val="20"/>
              </w:rPr>
              <w:t>33</w:t>
            </w:r>
            <w:r w:rsidR="005439F1" w:rsidRPr="00781B56">
              <w:rPr>
                <w:b/>
                <w:bCs/>
                <w:sz w:val="20"/>
                <w:szCs w:val="20"/>
              </w:rPr>
              <w:t>6</w:t>
            </w:r>
          </w:p>
        </w:tc>
        <w:tc>
          <w:tcPr>
            <w:tcW w:w="1843" w:type="dxa"/>
            <w:shd w:val="clear" w:color="auto" w:fill="D9D9D9" w:themeFill="background1" w:themeFillShade="D9"/>
          </w:tcPr>
          <w:p w14:paraId="2662D060" w14:textId="39D6DB55" w:rsidR="00893404" w:rsidRPr="00781B56" w:rsidRDefault="006940C1" w:rsidP="0004672D">
            <w:pPr>
              <w:pStyle w:val="BodyText"/>
              <w:spacing w:before="60" w:after="60" w:line="276" w:lineRule="auto"/>
              <w:ind w:left="198" w:right="286"/>
              <w:jc w:val="center"/>
              <w:rPr>
                <w:b/>
                <w:bCs/>
                <w:sz w:val="20"/>
                <w:szCs w:val="20"/>
              </w:rPr>
            </w:pPr>
            <w:r w:rsidRPr="00781B56">
              <w:rPr>
                <w:b/>
                <w:bCs/>
                <w:sz w:val="20"/>
                <w:szCs w:val="20"/>
              </w:rPr>
              <w:t>26</w:t>
            </w:r>
          </w:p>
        </w:tc>
        <w:tc>
          <w:tcPr>
            <w:tcW w:w="1842" w:type="dxa"/>
            <w:shd w:val="clear" w:color="auto" w:fill="D9D9D9" w:themeFill="background1" w:themeFillShade="D9"/>
          </w:tcPr>
          <w:p w14:paraId="37E0BF14" w14:textId="64F6EDFE" w:rsidR="00893404" w:rsidRPr="00781B56" w:rsidRDefault="00CC6452" w:rsidP="0004672D">
            <w:pPr>
              <w:pStyle w:val="BodyText"/>
              <w:spacing w:before="60" w:after="60" w:line="276" w:lineRule="auto"/>
              <w:ind w:left="198" w:right="277"/>
              <w:jc w:val="center"/>
              <w:rPr>
                <w:b/>
                <w:bCs/>
                <w:sz w:val="20"/>
                <w:szCs w:val="20"/>
              </w:rPr>
            </w:pPr>
            <w:r w:rsidRPr="00781B56">
              <w:rPr>
                <w:b/>
                <w:bCs/>
                <w:sz w:val="20"/>
                <w:szCs w:val="20"/>
              </w:rPr>
              <w:t>568</w:t>
            </w:r>
            <w:r w:rsidR="00781779" w:rsidRPr="00383943">
              <w:rPr>
                <w:rStyle w:val="FootnoteReference"/>
                <w:bCs/>
              </w:rPr>
              <w:footnoteReference w:id="9"/>
            </w:r>
          </w:p>
        </w:tc>
        <w:tc>
          <w:tcPr>
            <w:tcW w:w="1848" w:type="dxa"/>
            <w:shd w:val="clear" w:color="auto" w:fill="D9D9D9" w:themeFill="background1" w:themeFillShade="D9"/>
          </w:tcPr>
          <w:p w14:paraId="440F31B1" w14:textId="74583613" w:rsidR="00893404" w:rsidRPr="00781B56" w:rsidRDefault="001B690C" w:rsidP="0004672D">
            <w:pPr>
              <w:pStyle w:val="BodyText"/>
              <w:spacing w:before="60" w:after="60" w:line="276" w:lineRule="auto"/>
              <w:ind w:left="198" w:right="285"/>
              <w:jc w:val="center"/>
              <w:rPr>
                <w:b/>
                <w:bCs/>
                <w:sz w:val="20"/>
                <w:szCs w:val="20"/>
              </w:rPr>
            </w:pPr>
            <w:r w:rsidRPr="00781B56">
              <w:rPr>
                <w:b/>
                <w:bCs/>
                <w:sz w:val="20"/>
                <w:szCs w:val="20"/>
              </w:rPr>
              <w:t>3498</w:t>
            </w:r>
          </w:p>
        </w:tc>
        <w:tc>
          <w:tcPr>
            <w:tcW w:w="1980" w:type="dxa"/>
            <w:shd w:val="clear" w:color="auto" w:fill="D9D9D9" w:themeFill="background1" w:themeFillShade="D9"/>
          </w:tcPr>
          <w:p w14:paraId="15F21B76" w14:textId="46C6601C" w:rsidR="00893404" w:rsidRPr="00781B56" w:rsidRDefault="006B1563" w:rsidP="0004672D">
            <w:pPr>
              <w:pStyle w:val="BodyText"/>
              <w:spacing w:before="60" w:after="60" w:line="276" w:lineRule="auto"/>
              <w:ind w:left="198" w:right="131"/>
              <w:jc w:val="center"/>
              <w:rPr>
                <w:b/>
                <w:bCs/>
                <w:sz w:val="20"/>
                <w:szCs w:val="20"/>
              </w:rPr>
            </w:pPr>
            <w:r w:rsidRPr="00781B56">
              <w:rPr>
                <w:b/>
                <w:bCs/>
                <w:sz w:val="20"/>
                <w:szCs w:val="20"/>
              </w:rPr>
              <w:t>8205</w:t>
            </w:r>
          </w:p>
        </w:tc>
        <w:tc>
          <w:tcPr>
            <w:tcW w:w="1984" w:type="dxa"/>
            <w:shd w:val="clear" w:color="auto" w:fill="D9D9D9" w:themeFill="background1" w:themeFillShade="D9"/>
          </w:tcPr>
          <w:p w14:paraId="04142E46" w14:textId="4B49B16F" w:rsidR="00893404" w:rsidRPr="00781B56" w:rsidRDefault="00893404" w:rsidP="0004672D">
            <w:pPr>
              <w:pStyle w:val="BodyText"/>
              <w:spacing w:before="60" w:after="60" w:line="276" w:lineRule="auto"/>
              <w:ind w:left="198" w:right="135"/>
              <w:jc w:val="center"/>
              <w:rPr>
                <w:b/>
                <w:bCs/>
                <w:sz w:val="20"/>
                <w:szCs w:val="20"/>
              </w:rPr>
            </w:pPr>
            <w:r w:rsidRPr="00781B56">
              <w:rPr>
                <w:b/>
                <w:bCs/>
                <w:sz w:val="20"/>
                <w:szCs w:val="20"/>
              </w:rPr>
              <w:t>7995</w:t>
            </w:r>
          </w:p>
        </w:tc>
      </w:tr>
      <w:bookmarkEnd w:id="7"/>
    </w:tbl>
    <w:p w14:paraId="38F92A3D" w14:textId="77777777" w:rsidR="00842C56" w:rsidRDefault="00842C56"/>
    <w:p w14:paraId="381AB770" w14:textId="77777777" w:rsidR="00842C56" w:rsidRDefault="00842C56"/>
    <w:p w14:paraId="26510065" w14:textId="77777777" w:rsidR="00842C56" w:rsidRDefault="00842C56"/>
    <w:p w14:paraId="7B10E452" w14:textId="77777777" w:rsidR="00842C56" w:rsidRDefault="00842C56"/>
    <w:p w14:paraId="68622FEF" w14:textId="77777777" w:rsidR="00842C56" w:rsidRDefault="00842C56"/>
    <w:p w14:paraId="158171AC" w14:textId="3B874699" w:rsidR="00532481" w:rsidRPr="00532481" w:rsidRDefault="00532481" w:rsidP="00672D94">
      <w:pPr>
        <w:spacing w:after="120"/>
        <w:ind w:left="198" w:right="-106"/>
        <w:jc w:val="both"/>
        <w:rPr>
          <w:b/>
        </w:rPr>
      </w:pPr>
      <w:r w:rsidRPr="00532481">
        <w:rPr>
          <w:b/>
        </w:rPr>
        <w:lastRenderedPageBreak/>
        <w:t>2.2 Analysis of Completions 2023/24</w:t>
      </w:r>
    </w:p>
    <w:p w14:paraId="17337187" w14:textId="77777777" w:rsidR="000231FA" w:rsidRDefault="004A1AE0" w:rsidP="00672D94">
      <w:pPr>
        <w:tabs>
          <w:tab w:val="left" w:pos="6946"/>
        </w:tabs>
        <w:ind w:left="198" w:right="36"/>
        <w:jc w:val="both"/>
        <w:rPr>
          <w:bCs/>
        </w:rPr>
      </w:pPr>
      <w:r w:rsidRPr="00277965">
        <w:rPr>
          <w:bCs/>
        </w:rPr>
        <w:t xml:space="preserve">Table 1, Column 4 indicates that 568 dwellings </w:t>
      </w:r>
      <w:r w:rsidR="008B43DD" w:rsidRPr="008E4877">
        <w:rPr>
          <w:bCs/>
        </w:rPr>
        <w:t>were</w:t>
      </w:r>
      <w:r w:rsidR="004F0BB8" w:rsidRPr="008E4877">
        <w:rPr>
          <w:bCs/>
        </w:rPr>
        <w:t xml:space="preserve"> completed within settlements</w:t>
      </w:r>
      <w:r w:rsidR="00564A39" w:rsidRPr="008E4877">
        <w:rPr>
          <w:bCs/>
        </w:rPr>
        <w:t xml:space="preserve"> </w:t>
      </w:r>
      <w:r w:rsidR="00532481" w:rsidRPr="008E4877">
        <w:rPr>
          <w:bCs/>
        </w:rPr>
        <w:t>in this reporting year.</w:t>
      </w:r>
      <w:r w:rsidR="00F34D5E">
        <w:rPr>
          <w:bCs/>
        </w:rPr>
        <w:t xml:space="preserve"> This</w:t>
      </w:r>
      <w:r w:rsidR="00A20DE7" w:rsidRPr="008E4877">
        <w:rPr>
          <w:bCs/>
        </w:rPr>
        <w:t xml:space="preserve"> </w:t>
      </w:r>
      <w:r w:rsidR="003F7FB7">
        <w:rPr>
          <w:bCs/>
        </w:rPr>
        <w:t xml:space="preserve">figure </w:t>
      </w:r>
      <w:r w:rsidR="0007130C">
        <w:rPr>
          <w:bCs/>
        </w:rPr>
        <w:t>represents a notable recovery</w:t>
      </w:r>
      <w:r w:rsidR="00F34D5E">
        <w:rPr>
          <w:bCs/>
        </w:rPr>
        <w:t xml:space="preserve"> compared to the previous two years. </w:t>
      </w:r>
      <w:r w:rsidR="002828BE">
        <w:rPr>
          <w:bCs/>
        </w:rPr>
        <w:t xml:space="preserve">However, </w:t>
      </w:r>
      <w:r w:rsidR="00F9117C">
        <w:rPr>
          <w:bCs/>
        </w:rPr>
        <w:t>overall,</w:t>
      </w:r>
      <w:r w:rsidR="00C20A1B">
        <w:rPr>
          <w:bCs/>
        </w:rPr>
        <w:t xml:space="preserve"> there has been</w:t>
      </w:r>
      <w:r w:rsidR="002828BE" w:rsidRPr="00277965">
        <w:rPr>
          <w:bCs/>
        </w:rPr>
        <w:t xml:space="preserve"> a persistent downward trajectory in annual completions since 2019.</w:t>
      </w:r>
      <w:r w:rsidR="00B8005A">
        <w:rPr>
          <w:bCs/>
        </w:rPr>
        <w:t xml:space="preserve"> </w:t>
      </w:r>
      <w:r w:rsidR="00B8005A" w:rsidRPr="00277965">
        <w:rPr>
          <w:bCs/>
        </w:rPr>
        <w:t>Figure 1 illustrates this trend, contrasting recent performance with the historical mean of 650 units per annum recorded over the fifteen years pr</w:t>
      </w:r>
      <w:r w:rsidR="00B8005A">
        <w:rPr>
          <w:bCs/>
        </w:rPr>
        <w:t>ior to</w:t>
      </w:r>
      <w:r w:rsidR="00B8005A" w:rsidRPr="00277965">
        <w:rPr>
          <w:bCs/>
        </w:rPr>
        <w:t xml:space="preserve"> 2019.</w:t>
      </w:r>
      <w:r w:rsidR="00F82C5D">
        <w:rPr>
          <w:bCs/>
        </w:rPr>
        <w:t xml:space="preserve"> </w:t>
      </w:r>
      <w:r w:rsidR="00277965" w:rsidRPr="00277965">
        <w:rPr>
          <w:bCs/>
        </w:rPr>
        <w:t xml:space="preserve">The </w:t>
      </w:r>
      <w:r w:rsidR="00300EDA" w:rsidRPr="00203819">
        <w:rPr>
          <w:bCs/>
        </w:rPr>
        <w:t xml:space="preserve">downturn in completions </w:t>
      </w:r>
      <w:r w:rsidR="00277965" w:rsidRPr="00277965">
        <w:rPr>
          <w:bCs/>
        </w:rPr>
        <w:t xml:space="preserve">becomes most pronounced from 2022 onward, suggesting structural disruption in the housing delivery pipeline. </w:t>
      </w:r>
      <w:r w:rsidR="00183619">
        <w:rPr>
          <w:bCs/>
        </w:rPr>
        <w:t>T</w:t>
      </w:r>
      <w:r w:rsidR="0035192A">
        <w:rPr>
          <w:bCs/>
        </w:rPr>
        <w:t>imings align that</w:t>
      </w:r>
      <w:r w:rsidR="00F40001">
        <w:rPr>
          <w:bCs/>
        </w:rPr>
        <w:t xml:space="preserve"> this </w:t>
      </w:r>
      <w:r w:rsidR="0035192A">
        <w:rPr>
          <w:bCs/>
        </w:rPr>
        <w:t xml:space="preserve">downturn </w:t>
      </w:r>
      <w:r w:rsidR="00F40001">
        <w:rPr>
          <w:bCs/>
        </w:rPr>
        <w:t xml:space="preserve">may be a result of </w:t>
      </w:r>
      <w:r w:rsidR="00277965" w:rsidRPr="00277965">
        <w:rPr>
          <w:bCs/>
        </w:rPr>
        <w:t>global shocks initiated by the Covid-19 pandemic, which may have constrained supply chains</w:t>
      </w:r>
      <w:r w:rsidR="003C35BE">
        <w:rPr>
          <w:bCs/>
        </w:rPr>
        <w:t xml:space="preserve"> and</w:t>
      </w:r>
      <w:r w:rsidR="00277965" w:rsidRPr="00277965">
        <w:rPr>
          <w:bCs/>
        </w:rPr>
        <w:t xml:space="preserve"> </w:t>
      </w:r>
      <w:r w:rsidR="00A00184" w:rsidRPr="00277965">
        <w:rPr>
          <w:bCs/>
        </w:rPr>
        <w:t>labour</w:t>
      </w:r>
      <w:r w:rsidR="00277965" w:rsidRPr="00277965">
        <w:rPr>
          <w:bCs/>
        </w:rPr>
        <w:t xml:space="preserve"> availability</w:t>
      </w:r>
      <w:r w:rsidR="003C35BE">
        <w:rPr>
          <w:bCs/>
        </w:rPr>
        <w:t>.</w:t>
      </w:r>
      <w:r w:rsidR="00126B42">
        <w:rPr>
          <w:bCs/>
        </w:rPr>
        <w:t xml:space="preserve"> </w:t>
      </w:r>
    </w:p>
    <w:p w14:paraId="3C9D9BA3" w14:textId="77777777" w:rsidR="007648B0" w:rsidRDefault="007648B0" w:rsidP="00672D94">
      <w:pPr>
        <w:tabs>
          <w:tab w:val="left" w:pos="6946"/>
        </w:tabs>
        <w:ind w:left="198" w:right="36"/>
        <w:jc w:val="both"/>
        <w:rPr>
          <w:bCs/>
        </w:rPr>
      </w:pPr>
    </w:p>
    <w:p w14:paraId="3139BADD" w14:textId="054A8741" w:rsidR="004F0BB8" w:rsidRDefault="005C5FC4" w:rsidP="00672D94">
      <w:pPr>
        <w:tabs>
          <w:tab w:val="left" w:pos="6946"/>
        </w:tabs>
        <w:spacing w:after="120"/>
        <w:ind w:left="198" w:right="34"/>
        <w:jc w:val="both"/>
        <w:rPr>
          <w:bCs/>
        </w:rPr>
      </w:pPr>
      <w:r>
        <w:rPr>
          <w:bCs/>
        </w:rPr>
        <w:t xml:space="preserve">The </w:t>
      </w:r>
      <w:r w:rsidR="006C506D">
        <w:rPr>
          <w:bCs/>
        </w:rPr>
        <w:t xml:space="preserve">growth </w:t>
      </w:r>
      <w:r w:rsidR="006C506D" w:rsidRPr="00496F44">
        <w:rPr>
          <w:bCs/>
        </w:rPr>
        <w:t>ambitions of the Council</w:t>
      </w:r>
      <w:r w:rsidR="00B90326" w:rsidRPr="00496F44">
        <w:rPr>
          <w:bCs/>
        </w:rPr>
        <w:t xml:space="preserve"> are reflected in its SHA, which </w:t>
      </w:r>
      <w:r w:rsidR="00577030" w:rsidRPr="00496F44">
        <w:rPr>
          <w:bCs/>
        </w:rPr>
        <w:t>is</w:t>
      </w:r>
      <w:r w:rsidR="006C506D" w:rsidRPr="00496F44">
        <w:rPr>
          <w:bCs/>
        </w:rPr>
        <w:t xml:space="preserve"> robustly</w:t>
      </w:r>
      <w:r w:rsidRPr="00496F44">
        <w:rPr>
          <w:bCs/>
        </w:rPr>
        <w:t xml:space="preserve"> derived from Housing Growth Indicator figures provided by the Department</w:t>
      </w:r>
      <w:r w:rsidR="00D34E9C" w:rsidRPr="00496F44">
        <w:rPr>
          <w:bCs/>
        </w:rPr>
        <w:t>,</w:t>
      </w:r>
      <w:r w:rsidRPr="00496F44">
        <w:rPr>
          <w:bCs/>
        </w:rPr>
        <w:t xml:space="preserve"> in combination with identified windfall and urban capacity sites.  </w:t>
      </w:r>
      <w:r w:rsidRPr="000D4F6F">
        <w:rPr>
          <w:bCs/>
        </w:rPr>
        <w:t xml:space="preserve">Whilst Columns 6 and 7 of Table 1 confirm that the projected housing growth can be accommodated within those sites monitored by the Council, </w:t>
      </w:r>
      <w:r w:rsidR="005E49FB" w:rsidRPr="000D4F6F">
        <w:rPr>
          <w:bCs/>
        </w:rPr>
        <w:t>the</w:t>
      </w:r>
      <w:r w:rsidRPr="000D4F6F">
        <w:rPr>
          <w:bCs/>
        </w:rPr>
        <w:t xml:space="preserve"> downward trend in completions </w:t>
      </w:r>
      <w:r w:rsidR="00774B3F" w:rsidRPr="000D4F6F">
        <w:rPr>
          <w:bCs/>
        </w:rPr>
        <w:t>could</w:t>
      </w:r>
      <w:r w:rsidRPr="000D4F6F">
        <w:rPr>
          <w:bCs/>
        </w:rPr>
        <w:t xml:space="preserve"> have an impact on the Council’s projected SHA over the remaining years of the LDP.</w:t>
      </w:r>
    </w:p>
    <w:p w14:paraId="19F4AA79" w14:textId="5DAADE98" w:rsidR="00126B42" w:rsidRDefault="00126B42" w:rsidP="00672D94">
      <w:pPr>
        <w:spacing w:after="120"/>
        <w:ind w:left="198"/>
        <w:jc w:val="both"/>
        <w:rPr>
          <w:bCs/>
        </w:rPr>
      </w:pPr>
      <w:r>
        <w:rPr>
          <w:noProof/>
        </w:rPr>
        <w:drawing>
          <wp:inline distT="0" distB="0" distL="0" distR="0" wp14:anchorId="7F2A51D8" wp14:editId="0F87FBC2">
            <wp:extent cx="4121624" cy="2392680"/>
            <wp:effectExtent l="0" t="0" r="12700" b="7620"/>
            <wp:docPr id="1369500060"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740CAA5A" w14:textId="72B6BE96" w:rsidR="0064632F" w:rsidRDefault="0064632F" w:rsidP="00672D94">
      <w:pPr>
        <w:ind w:left="198" w:right="36"/>
        <w:jc w:val="both"/>
        <w:rPr>
          <w:bCs/>
        </w:rPr>
      </w:pPr>
      <w:r>
        <w:rPr>
          <w:bCs/>
        </w:rPr>
        <w:t xml:space="preserve">The primary focus of Council’s PS is that sustainable housing development should be accommodated within settlements </w:t>
      </w:r>
      <w:r w:rsidRPr="002F586A">
        <w:rPr>
          <w:bCs/>
        </w:rPr>
        <w:t xml:space="preserve">however, the SHA does </w:t>
      </w:r>
      <w:r w:rsidR="006C506D" w:rsidRPr="002F586A">
        <w:rPr>
          <w:bCs/>
        </w:rPr>
        <w:t xml:space="preserve">also </w:t>
      </w:r>
      <w:r w:rsidRPr="002F586A">
        <w:rPr>
          <w:bCs/>
        </w:rPr>
        <w:t xml:space="preserve">have provision </w:t>
      </w:r>
      <w:r w:rsidR="006C506D" w:rsidRPr="002F586A">
        <w:rPr>
          <w:bCs/>
        </w:rPr>
        <w:t>f</w:t>
      </w:r>
      <w:r w:rsidRPr="002F586A">
        <w:rPr>
          <w:bCs/>
        </w:rPr>
        <w:t>o</w:t>
      </w:r>
      <w:r w:rsidR="006C506D" w:rsidRPr="002F586A">
        <w:rPr>
          <w:bCs/>
        </w:rPr>
        <w:t>r</w:t>
      </w:r>
      <w:r w:rsidRPr="002F586A">
        <w:rPr>
          <w:bCs/>
        </w:rPr>
        <w:t xml:space="preserve"> 632 rural dwellings. </w:t>
      </w:r>
    </w:p>
    <w:p w14:paraId="3279DD9F" w14:textId="77777777" w:rsidR="007648B0" w:rsidRPr="002F586A" w:rsidRDefault="007648B0" w:rsidP="00672D94">
      <w:pPr>
        <w:ind w:left="198" w:right="36"/>
        <w:jc w:val="both"/>
        <w:rPr>
          <w:bCs/>
        </w:rPr>
      </w:pPr>
    </w:p>
    <w:p w14:paraId="5989F5C7" w14:textId="77777777" w:rsidR="007F7822" w:rsidRDefault="0064632F" w:rsidP="00672D94">
      <w:pPr>
        <w:ind w:left="198" w:right="36"/>
        <w:jc w:val="both"/>
        <w:rPr>
          <w:bCs/>
        </w:rPr>
      </w:pPr>
      <w:r w:rsidRPr="002F586A">
        <w:rPr>
          <w:bCs/>
        </w:rPr>
        <w:t>Figure 2 illustrates that i</w:t>
      </w:r>
      <w:r w:rsidR="00527D7E" w:rsidRPr="002F586A">
        <w:rPr>
          <w:bCs/>
        </w:rPr>
        <w:t>n th</w:t>
      </w:r>
      <w:r w:rsidR="003E37DD" w:rsidRPr="002F586A">
        <w:rPr>
          <w:bCs/>
        </w:rPr>
        <w:t>is</w:t>
      </w:r>
      <w:r w:rsidR="00527D7E" w:rsidRPr="002F586A">
        <w:rPr>
          <w:bCs/>
        </w:rPr>
        <w:t xml:space="preserve"> reporting year </w:t>
      </w:r>
      <w:r w:rsidR="005C531B" w:rsidRPr="002F586A">
        <w:rPr>
          <w:bCs/>
        </w:rPr>
        <w:t>65</w:t>
      </w:r>
      <w:r w:rsidR="00527D7E" w:rsidRPr="002F586A">
        <w:rPr>
          <w:bCs/>
        </w:rPr>
        <w:t xml:space="preserve"> </w:t>
      </w:r>
      <w:r w:rsidRPr="002F586A">
        <w:rPr>
          <w:bCs/>
        </w:rPr>
        <w:t xml:space="preserve">rural </w:t>
      </w:r>
      <w:r w:rsidR="00527D7E" w:rsidRPr="002F586A">
        <w:rPr>
          <w:bCs/>
        </w:rPr>
        <w:t>dwellings</w:t>
      </w:r>
      <w:r w:rsidR="00527D7E" w:rsidRPr="00516924">
        <w:rPr>
          <w:bCs/>
        </w:rPr>
        <w:t xml:space="preserve"> </w:t>
      </w:r>
      <w:r w:rsidR="008B43DD" w:rsidRPr="00516924">
        <w:rPr>
          <w:bCs/>
        </w:rPr>
        <w:t>were</w:t>
      </w:r>
      <w:r w:rsidR="00527D7E" w:rsidRPr="00516924">
        <w:rPr>
          <w:bCs/>
        </w:rPr>
        <w:t xml:space="preserve"> completed</w:t>
      </w:r>
      <w:r w:rsidR="00B178D6" w:rsidRPr="00516924">
        <w:rPr>
          <w:bCs/>
        </w:rPr>
        <w:t>.  Since 2019 rural completions have fluctuated year on year between a low of 57 dwellings in 2019/20 to a high of 81 dwellings in 2020/21 and 2022/23</w:t>
      </w:r>
      <w:r w:rsidRPr="00516924">
        <w:rPr>
          <w:bCs/>
        </w:rPr>
        <w:t>.</w:t>
      </w:r>
      <w:r w:rsidR="000F7791" w:rsidRPr="00516924">
        <w:rPr>
          <w:bCs/>
        </w:rPr>
        <w:t xml:space="preserve">  </w:t>
      </w:r>
      <w:r w:rsidR="00B178D6" w:rsidRPr="00516924">
        <w:rPr>
          <w:bCs/>
        </w:rPr>
        <w:t xml:space="preserve">Rural completions differ considerably to urban completions </w:t>
      </w:r>
      <w:r w:rsidR="006C506D" w:rsidRPr="00516924">
        <w:rPr>
          <w:bCs/>
        </w:rPr>
        <w:t>by not</w:t>
      </w:r>
      <w:r w:rsidR="00B178D6" w:rsidRPr="00516924">
        <w:rPr>
          <w:bCs/>
        </w:rPr>
        <w:t xml:space="preserve"> show</w:t>
      </w:r>
      <w:r w:rsidR="006C506D" w:rsidRPr="00516924">
        <w:rPr>
          <w:bCs/>
        </w:rPr>
        <w:t>ing</w:t>
      </w:r>
      <w:r w:rsidR="00B178D6" w:rsidRPr="00516924">
        <w:rPr>
          <w:bCs/>
        </w:rPr>
        <w:t xml:space="preserve"> the same </w:t>
      </w:r>
      <w:r w:rsidR="006C506D" w:rsidRPr="00516924">
        <w:rPr>
          <w:bCs/>
        </w:rPr>
        <w:t xml:space="preserve">pattern of </w:t>
      </w:r>
      <w:r w:rsidR="00B178D6" w:rsidRPr="00516924">
        <w:rPr>
          <w:bCs/>
        </w:rPr>
        <w:t>consecutive fall</w:t>
      </w:r>
      <w:r w:rsidR="006C506D" w:rsidRPr="00516924">
        <w:rPr>
          <w:bCs/>
        </w:rPr>
        <w:t>s</w:t>
      </w:r>
      <w:r w:rsidR="00B178D6" w:rsidRPr="00516924">
        <w:rPr>
          <w:bCs/>
        </w:rPr>
        <w:t xml:space="preserve"> in completion numbers, albeit involving a smaller number of dwellings. </w:t>
      </w:r>
    </w:p>
    <w:p w14:paraId="0E40294D" w14:textId="77777777" w:rsidR="007648B0" w:rsidRDefault="007648B0" w:rsidP="00672D94">
      <w:pPr>
        <w:ind w:left="198" w:right="36"/>
        <w:jc w:val="both"/>
        <w:rPr>
          <w:bCs/>
        </w:rPr>
      </w:pPr>
    </w:p>
    <w:p w14:paraId="03EEA06E" w14:textId="6BCB1D83" w:rsidR="00527D7E" w:rsidRDefault="00B178D6" w:rsidP="00672D94">
      <w:pPr>
        <w:ind w:left="198" w:right="36"/>
        <w:jc w:val="both"/>
        <w:rPr>
          <w:bCs/>
        </w:rPr>
      </w:pPr>
      <w:r w:rsidRPr="00516924">
        <w:rPr>
          <w:bCs/>
        </w:rPr>
        <w:t xml:space="preserve">To demonstrate consistency </w:t>
      </w:r>
      <w:r w:rsidR="006C506D" w:rsidRPr="00516924">
        <w:rPr>
          <w:bCs/>
        </w:rPr>
        <w:t>in</w:t>
      </w:r>
      <w:r w:rsidR="00BA1EDE" w:rsidRPr="00516924">
        <w:rPr>
          <w:bCs/>
        </w:rPr>
        <w:t xml:space="preserve"> rural c</w:t>
      </w:r>
      <w:r w:rsidRPr="00516924">
        <w:rPr>
          <w:bCs/>
        </w:rPr>
        <w:t>ompletions</w:t>
      </w:r>
      <w:r w:rsidR="006C506D" w:rsidRPr="00516924">
        <w:rPr>
          <w:bCs/>
        </w:rPr>
        <w:t>,</w:t>
      </w:r>
      <w:r w:rsidR="00BA1EDE" w:rsidRPr="00516924">
        <w:rPr>
          <w:bCs/>
        </w:rPr>
        <w:t xml:space="preserve"> Figure 2 </w:t>
      </w:r>
      <w:r w:rsidR="006C506D" w:rsidRPr="00516924">
        <w:rPr>
          <w:bCs/>
        </w:rPr>
        <w:t>shows</w:t>
      </w:r>
      <w:r w:rsidR="00BA1EDE" w:rsidRPr="00516924">
        <w:rPr>
          <w:bCs/>
        </w:rPr>
        <w:t xml:space="preserve"> </w:t>
      </w:r>
      <w:r w:rsidR="000F7791" w:rsidRPr="00516924">
        <w:rPr>
          <w:bCs/>
        </w:rPr>
        <w:t xml:space="preserve">mean completions in the </w:t>
      </w:r>
      <w:r w:rsidR="000F7791" w:rsidRPr="001B3E66">
        <w:rPr>
          <w:bCs/>
        </w:rPr>
        <w:t>fifteen years prior to 2019</w:t>
      </w:r>
      <w:r w:rsidR="00BA1EDE" w:rsidRPr="001B3E66">
        <w:rPr>
          <w:bCs/>
        </w:rPr>
        <w:t xml:space="preserve"> as </w:t>
      </w:r>
      <w:r w:rsidR="000F7791" w:rsidRPr="001B3E66">
        <w:rPr>
          <w:bCs/>
        </w:rPr>
        <w:t>represented by the red line</w:t>
      </w:r>
      <w:r w:rsidR="0064632F" w:rsidRPr="001B3E66">
        <w:rPr>
          <w:bCs/>
        </w:rPr>
        <w:t>.</w:t>
      </w:r>
      <w:r w:rsidR="000F7791" w:rsidRPr="001B3E66">
        <w:rPr>
          <w:bCs/>
        </w:rPr>
        <w:t xml:space="preserve"> </w:t>
      </w:r>
      <w:r w:rsidR="00B87765" w:rsidRPr="00B87765">
        <w:rPr>
          <w:bCs/>
        </w:rPr>
        <w:t xml:space="preserve">Rural completions remain broadly consistent with historical and projected averages, contrasting with the decline in urban completions. </w:t>
      </w:r>
      <w:r w:rsidR="006C506D" w:rsidRPr="001B3E66">
        <w:rPr>
          <w:bCs/>
        </w:rPr>
        <w:t>Nevertheless,</w:t>
      </w:r>
      <w:r w:rsidR="00D34E9C" w:rsidRPr="001B3E66">
        <w:rPr>
          <w:bCs/>
        </w:rPr>
        <w:t xml:space="preserve"> it is worth noting that rural completions this year remain more closely aligned with </w:t>
      </w:r>
      <w:r w:rsidR="0039159A" w:rsidRPr="001B3E66">
        <w:rPr>
          <w:bCs/>
        </w:rPr>
        <w:t xml:space="preserve">the </w:t>
      </w:r>
      <w:r w:rsidR="00D34E9C" w:rsidRPr="001B3E66">
        <w:rPr>
          <w:bCs/>
        </w:rPr>
        <w:t>past</w:t>
      </w:r>
      <w:r w:rsidR="005D7089" w:rsidRPr="001B3E66">
        <w:rPr>
          <w:bCs/>
        </w:rPr>
        <w:t xml:space="preserve"> </w:t>
      </w:r>
      <w:r w:rsidR="0039159A" w:rsidRPr="001B3E66">
        <w:rPr>
          <w:bCs/>
        </w:rPr>
        <w:t xml:space="preserve">mean </w:t>
      </w:r>
      <w:r w:rsidR="00D34E9C" w:rsidRPr="001B3E66">
        <w:rPr>
          <w:bCs/>
        </w:rPr>
        <w:t>figures.</w:t>
      </w:r>
    </w:p>
    <w:p w14:paraId="2B2B8B91" w14:textId="77777777" w:rsidR="00CC2F29" w:rsidRDefault="00CC2F29" w:rsidP="0041423F">
      <w:pPr>
        <w:ind w:left="198" w:right="36"/>
        <w:rPr>
          <w:bCs/>
        </w:rPr>
      </w:pPr>
    </w:p>
    <w:p w14:paraId="034F3C51" w14:textId="5F6161EA" w:rsidR="00CC2F29" w:rsidRDefault="006C7140" w:rsidP="00CC2F29">
      <w:pPr>
        <w:ind w:left="198" w:right="36"/>
        <w:rPr>
          <w:bCs/>
        </w:rPr>
      </w:pPr>
      <w:r>
        <w:rPr>
          <w:noProof/>
        </w:rPr>
        <w:drawing>
          <wp:inline distT="0" distB="0" distL="0" distR="0" wp14:anchorId="70BF218C" wp14:editId="75EBEAA9">
            <wp:extent cx="4120738" cy="2538095"/>
            <wp:effectExtent l="0" t="0" r="13335" b="14605"/>
            <wp:docPr id="1823512447"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146A1ABF" w14:textId="77777777" w:rsidR="006C7140" w:rsidRDefault="006C7140" w:rsidP="006C7140">
      <w:pPr>
        <w:ind w:right="36"/>
        <w:rPr>
          <w:bCs/>
        </w:rPr>
      </w:pPr>
    </w:p>
    <w:p w14:paraId="456BF681" w14:textId="77777777" w:rsidR="00672D94" w:rsidRDefault="00672D94" w:rsidP="000B706D">
      <w:pPr>
        <w:spacing w:after="120"/>
        <w:ind w:left="198" w:right="67"/>
        <w:rPr>
          <w:b/>
          <w:bCs/>
        </w:rPr>
      </w:pPr>
    </w:p>
    <w:p w14:paraId="41539CE3" w14:textId="27BAD436" w:rsidR="006C7140" w:rsidRPr="00557F63" w:rsidRDefault="006C7140" w:rsidP="00672D94">
      <w:pPr>
        <w:spacing w:after="120"/>
        <w:ind w:left="198" w:right="67"/>
        <w:jc w:val="both"/>
        <w:rPr>
          <w:b/>
          <w:bCs/>
        </w:rPr>
      </w:pPr>
      <w:r w:rsidRPr="00557F63">
        <w:rPr>
          <w:b/>
          <w:bCs/>
        </w:rPr>
        <w:lastRenderedPageBreak/>
        <w:t>3.0 Five Year Supply of Housing Land</w:t>
      </w:r>
    </w:p>
    <w:p w14:paraId="3FB6861C" w14:textId="77777777" w:rsidR="006C7140" w:rsidRDefault="006C7140" w:rsidP="00672D94">
      <w:pPr>
        <w:ind w:left="198" w:right="67"/>
        <w:jc w:val="both"/>
      </w:pPr>
      <w:r>
        <w:t xml:space="preserve">As part of the </w:t>
      </w:r>
      <w:r w:rsidRPr="00DE1D89">
        <w:t>‘plan, monitor and manage’ approach</w:t>
      </w:r>
      <w:r>
        <w:t xml:space="preserve"> of the LDP, the SPPS, </w:t>
      </w:r>
      <w:r w:rsidRPr="00327A56">
        <w:t>Paragraph 6.140 requires</w:t>
      </w:r>
      <w:r>
        <w:t>,</w:t>
      </w:r>
      <w:r w:rsidRPr="00327A56">
        <w:t xml:space="preserve"> as a minimum, a 5-year supply of land for housing is maintained.  </w:t>
      </w:r>
      <w:r>
        <w:t xml:space="preserve">The adopted PS set out the SHA figures for the Plan period to 2032 and determined </w:t>
      </w:r>
      <w:r w:rsidRPr="008179FD">
        <w:t xml:space="preserve">there </w:t>
      </w:r>
      <w:r>
        <w:t>would be a</w:t>
      </w:r>
      <w:r w:rsidRPr="008179FD">
        <w:t xml:space="preserve"> sufficient supply of housing land to accommodate th</w:t>
      </w:r>
      <w:r>
        <w:t>os</w:t>
      </w:r>
      <w:r w:rsidRPr="008179FD">
        <w:t xml:space="preserve">e </w:t>
      </w:r>
      <w:r>
        <w:t xml:space="preserve">SHA </w:t>
      </w:r>
      <w:r w:rsidRPr="008179FD">
        <w:t>growth ambitions of the Council.</w:t>
      </w:r>
    </w:p>
    <w:p w14:paraId="5843AB40" w14:textId="77777777" w:rsidR="006C7140" w:rsidRDefault="006C7140" w:rsidP="00672D94">
      <w:pPr>
        <w:ind w:left="198" w:right="67"/>
        <w:jc w:val="both"/>
      </w:pPr>
    </w:p>
    <w:p w14:paraId="370D903D" w14:textId="77777777" w:rsidR="006C7140" w:rsidRDefault="006C7140" w:rsidP="00672D94">
      <w:pPr>
        <w:ind w:left="198" w:right="67"/>
        <w:jc w:val="both"/>
      </w:pPr>
      <w:r>
        <w:t xml:space="preserve">Until the end of </w:t>
      </w:r>
      <w:r w:rsidRPr="007B26BE">
        <w:t>the LDP in 2032 the remaining SHA for settlements is 8205 units (Table 1, Column 6), this is expressed on Figure 3 as the Mean Annual SHA Projected Growth to 2032, on the assumption that the growth</w:t>
      </w:r>
      <w:r>
        <w:t xml:space="preserve"> is averaged over the remaining 7 years of the LDP.  In addition, Figure 3 records the Mean Potential Growth (Monitored Sites), also using the assumption that development on monitored sites is averaged over the remaining 8 years of the LDP.  </w:t>
      </w:r>
    </w:p>
    <w:p w14:paraId="1E6353C5" w14:textId="77777777" w:rsidR="006C7140" w:rsidRDefault="006C7140" w:rsidP="00672D94">
      <w:pPr>
        <w:ind w:left="198" w:right="67"/>
        <w:jc w:val="both"/>
      </w:pPr>
    </w:p>
    <w:p w14:paraId="63917DB6" w14:textId="77DE97E5" w:rsidR="006C7140" w:rsidRDefault="006C7140" w:rsidP="00672D94">
      <w:pPr>
        <w:ind w:left="198" w:right="67"/>
        <w:jc w:val="both"/>
      </w:pPr>
      <w:r>
        <w:t>It is important to note from Figure 3 that capacity on monitored sites never exceeds the SHA projected growth and so, in terms of a 5-year land supply, there remains sufficient capacity.</w:t>
      </w:r>
      <w:r w:rsidR="00FC63F5">
        <w:t xml:space="preserve"> </w:t>
      </w:r>
      <w:r>
        <w:t>To further quantify this assumptive methodology, the past data on dwelling completions are also presented on Figure 3 in three scenarios, as follows.</w:t>
      </w:r>
    </w:p>
    <w:p w14:paraId="5F90A474" w14:textId="77777777" w:rsidR="006C7140" w:rsidRDefault="006C7140" w:rsidP="00672D94">
      <w:pPr>
        <w:ind w:left="198" w:right="67"/>
        <w:jc w:val="both"/>
      </w:pPr>
    </w:p>
    <w:p w14:paraId="4B01E136" w14:textId="0079FECD" w:rsidR="006C7140" w:rsidRDefault="006C7140" w:rsidP="00672D94">
      <w:pPr>
        <w:ind w:left="198" w:right="67"/>
        <w:jc w:val="both"/>
      </w:pPr>
      <w:r w:rsidRPr="00547779">
        <w:t>Scenario 1 – projects growth, based on the mean annual completions between 2004 and 2018 (651 units/annum).  If projected growth were to follow that same rate over the 5 years from 202</w:t>
      </w:r>
      <w:r w:rsidR="0017217E">
        <w:t>5</w:t>
      </w:r>
      <w:r w:rsidRPr="00547779">
        <w:t>/2</w:t>
      </w:r>
      <w:r w:rsidR="0017217E">
        <w:t>6</w:t>
      </w:r>
      <w:r w:rsidRPr="00547779">
        <w:t xml:space="preserve"> it can be seen in Figure 3 that it falls below the capacity available on monitored sites.  In this scenario there remains a sufficient </w:t>
      </w:r>
      <w:r w:rsidRPr="00D467C2">
        <w:t>5-year land supply for housing.</w:t>
      </w:r>
    </w:p>
    <w:p w14:paraId="2229C41D" w14:textId="77777777" w:rsidR="006C7140" w:rsidRPr="00D467C2" w:rsidRDefault="006C7140" w:rsidP="00672D94">
      <w:pPr>
        <w:ind w:left="198" w:right="67"/>
        <w:jc w:val="both"/>
      </w:pPr>
    </w:p>
    <w:p w14:paraId="37554ACD" w14:textId="77777777" w:rsidR="006C7140" w:rsidRDefault="006C7140" w:rsidP="00672D94">
      <w:pPr>
        <w:ind w:left="198" w:right="67"/>
        <w:jc w:val="both"/>
      </w:pPr>
      <w:r w:rsidRPr="00D467C2">
        <w:t>Scenario 2 – projects growth, based on the mean annual completions between 2019 and this year, 202</w:t>
      </w:r>
      <w:r>
        <w:t>5</w:t>
      </w:r>
      <w:r w:rsidRPr="00D467C2">
        <w:t xml:space="preserve"> (58</w:t>
      </w:r>
      <w:r>
        <w:t>3</w:t>
      </w:r>
      <w:r w:rsidRPr="00D467C2">
        <w:t xml:space="preserve"> units/annum).  If projected growth were to follow that same rate for the next 5 years from 202</w:t>
      </w:r>
      <w:r>
        <w:t>5</w:t>
      </w:r>
      <w:r w:rsidRPr="00D467C2">
        <w:t>/2</w:t>
      </w:r>
      <w:r>
        <w:t>6</w:t>
      </w:r>
      <w:r w:rsidRPr="00D467C2">
        <w:t xml:space="preserve"> it also falls below the capacity available on monitored sites.  In this scenario there remains a sufficient 5-year land supply for housing.</w:t>
      </w:r>
    </w:p>
    <w:p w14:paraId="35EA3F17" w14:textId="77777777" w:rsidR="00672D94" w:rsidRPr="00D467C2" w:rsidRDefault="00672D94" w:rsidP="00672D94">
      <w:pPr>
        <w:ind w:left="198" w:right="67"/>
        <w:jc w:val="both"/>
      </w:pPr>
    </w:p>
    <w:p w14:paraId="5CF72E4D" w14:textId="2EDCD575" w:rsidR="006C7140" w:rsidRDefault="006C7140" w:rsidP="00672D94">
      <w:pPr>
        <w:ind w:left="198" w:right="67"/>
        <w:jc w:val="both"/>
        <w:rPr>
          <w:bCs/>
        </w:rPr>
      </w:pPr>
      <w:r w:rsidRPr="005C682D">
        <w:t xml:space="preserve">Scenario 3 – projects growth, based on the mean annual completions in this current year, 2024/25 (568 units/annum).  As has been discussed, </w:t>
      </w:r>
      <w:r w:rsidR="009952E2" w:rsidRPr="005C682D">
        <w:t>t</w:t>
      </w:r>
      <w:r w:rsidR="009952E2" w:rsidRPr="005C682D">
        <w:rPr>
          <w:bCs/>
        </w:rPr>
        <w:t xml:space="preserve">his is higher than the previous two years build rates and a potential indicative sign of recovery </w:t>
      </w:r>
      <w:r w:rsidR="009952E2" w:rsidRPr="005C682D">
        <w:t>toward historic completion averages. However</w:t>
      </w:r>
      <w:r w:rsidRPr="005C682D">
        <w:t xml:space="preserve">, if projected growth were to follow that same rate over the next 5 years from 2025/26, it </w:t>
      </w:r>
      <w:r w:rsidR="005C682D" w:rsidRPr="005C682D">
        <w:t xml:space="preserve">still </w:t>
      </w:r>
      <w:r w:rsidRPr="005C682D">
        <w:t>falls well below the capacity available on monitored sites. In this scenario there remains a sufficient 5-year land supply for housing.</w:t>
      </w:r>
    </w:p>
    <w:p w14:paraId="621BABB2" w14:textId="77777777" w:rsidR="006C7140" w:rsidRDefault="006C7140" w:rsidP="0041423F">
      <w:pPr>
        <w:ind w:left="198" w:right="36"/>
        <w:rPr>
          <w:bCs/>
        </w:rPr>
      </w:pPr>
    </w:p>
    <w:p w14:paraId="60359916" w14:textId="77777777" w:rsidR="006C7140" w:rsidRDefault="006C7140" w:rsidP="0041423F">
      <w:pPr>
        <w:ind w:left="198" w:right="36"/>
        <w:rPr>
          <w:bCs/>
        </w:rPr>
      </w:pPr>
    </w:p>
    <w:p w14:paraId="1A2A7CB0" w14:textId="77777777" w:rsidR="006C7140" w:rsidRDefault="006C7140" w:rsidP="0041423F">
      <w:pPr>
        <w:ind w:left="198" w:right="36"/>
        <w:rPr>
          <w:bCs/>
        </w:rPr>
      </w:pPr>
    </w:p>
    <w:p w14:paraId="3640DD8F" w14:textId="77777777" w:rsidR="006C7140" w:rsidRDefault="006C7140" w:rsidP="0041423F">
      <w:pPr>
        <w:ind w:left="198" w:right="36"/>
        <w:rPr>
          <w:bCs/>
        </w:rPr>
      </w:pPr>
    </w:p>
    <w:p w14:paraId="68965136" w14:textId="77777777" w:rsidR="006C7140" w:rsidRDefault="006C7140" w:rsidP="0041423F">
      <w:pPr>
        <w:ind w:left="198" w:right="36"/>
        <w:rPr>
          <w:bCs/>
        </w:rPr>
      </w:pPr>
    </w:p>
    <w:p w14:paraId="1A1DBD72" w14:textId="77777777" w:rsidR="006C7140" w:rsidRDefault="006C7140" w:rsidP="0041423F">
      <w:pPr>
        <w:ind w:left="198" w:right="36"/>
        <w:rPr>
          <w:bCs/>
        </w:rPr>
      </w:pPr>
    </w:p>
    <w:p w14:paraId="5CC92483" w14:textId="77777777" w:rsidR="006C7140" w:rsidRDefault="006C7140" w:rsidP="0041423F">
      <w:pPr>
        <w:ind w:left="198" w:right="36"/>
        <w:rPr>
          <w:bCs/>
        </w:rPr>
      </w:pPr>
    </w:p>
    <w:p w14:paraId="7F34460B" w14:textId="77777777" w:rsidR="006C7140" w:rsidRDefault="006C7140" w:rsidP="0041423F">
      <w:pPr>
        <w:ind w:left="198" w:right="36"/>
        <w:rPr>
          <w:bCs/>
        </w:rPr>
      </w:pPr>
    </w:p>
    <w:p w14:paraId="4E9590C2" w14:textId="77777777" w:rsidR="006C7140" w:rsidRDefault="006C7140" w:rsidP="0041423F">
      <w:pPr>
        <w:ind w:left="198" w:right="36"/>
        <w:rPr>
          <w:bCs/>
        </w:rPr>
      </w:pPr>
    </w:p>
    <w:p w14:paraId="41F15766" w14:textId="77777777" w:rsidR="006C7140" w:rsidRDefault="006C7140" w:rsidP="0041423F">
      <w:pPr>
        <w:ind w:left="198" w:right="36"/>
        <w:rPr>
          <w:bCs/>
        </w:rPr>
      </w:pPr>
    </w:p>
    <w:p w14:paraId="7DC73063" w14:textId="77777777" w:rsidR="006C7140" w:rsidRDefault="006C7140" w:rsidP="0041423F">
      <w:pPr>
        <w:ind w:left="198" w:right="36"/>
        <w:rPr>
          <w:bCs/>
        </w:rPr>
      </w:pPr>
    </w:p>
    <w:p w14:paraId="3455E220" w14:textId="77777777" w:rsidR="006C7140" w:rsidRDefault="006C7140" w:rsidP="0041423F">
      <w:pPr>
        <w:ind w:left="198" w:right="36"/>
        <w:rPr>
          <w:bCs/>
        </w:rPr>
      </w:pPr>
    </w:p>
    <w:p w14:paraId="2D819C11" w14:textId="77777777" w:rsidR="006C7140" w:rsidRDefault="006C7140" w:rsidP="0041423F">
      <w:pPr>
        <w:ind w:left="198" w:right="36"/>
        <w:rPr>
          <w:bCs/>
        </w:rPr>
      </w:pPr>
    </w:p>
    <w:p w14:paraId="04D076A0" w14:textId="77777777" w:rsidR="006C7140" w:rsidRDefault="006C7140" w:rsidP="0041423F">
      <w:pPr>
        <w:ind w:left="198" w:right="36"/>
        <w:rPr>
          <w:bCs/>
        </w:rPr>
      </w:pPr>
    </w:p>
    <w:p w14:paraId="20D8912A" w14:textId="77777777" w:rsidR="006C7140" w:rsidRDefault="006C7140" w:rsidP="0041423F">
      <w:pPr>
        <w:ind w:left="198" w:right="36"/>
        <w:rPr>
          <w:bCs/>
        </w:rPr>
      </w:pPr>
    </w:p>
    <w:p w14:paraId="68150F09" w14:textId="77777777" w:rsidR="0042005D" w:rsidRDefault="0042005D" w:rsidP="0041423F">
      <w:pPr>
        <w:ind w:left="198" w:right="36"/>
        <w:rPr>
          <w:bCs/>
        </w:rPr>
      </w:pPr>
    </w:p>
    <w:p w14:paraId="00C90D73" w14:textId="77777777" w:rsidR="0042005D" w:rsidRDefault="0042005D" w:rsidP="0041423F">
      <w:pPr>
        <w:ind w:left="198" w:right="36"/>
        <w:rPr>
          <w:bCs/>
        </w:rPr>
      </w:pPr>
    </w:p>
    <w:p w14:paraId="27D3010B" w14:textId="77777777" w:rsidR="0042005D" w:rsidRDefault="0042005D" w:rsidP="0041423F">
      <w:pPr>
        <w:ind w:left="198" w:right="36"/>
        <w:rPr>
          <w:bCs/>
        </w:rPr>
      </w:pPr>
    </w:p>
    <w:p w14:paraId="609CFBF5" w14:textId="77777777" w:rsidR="0042005D" w:rsidRDefault="0042005D" w:rsidP="0041423F">
      <w:pPr>
        <w:ind w:left="198" w:right="36"/>
        <w:rPr>
          <w:bCs/>
        </w:rPr>
      </w:pPr>
    </w:p>
    <w:p w14:paraId="5F77581C" w14:textId="77777777" w:rsidR="0042005D" w:rsidRDefault="0042005D" w:rsidP="0041423F">
      <w:pPr>
        <w:ind w:left="198" w:right="36"/>
        <w:rPr>
          <w:bCs/>
        </w:rPr>
      </w:pPr>
    </w:p>
    <w:p w14:paraId="33C940AA" w14:textId="77777777" w:rsidR="0042005D" w:rsidRDefault="0042005D" w:rsidP="0041423F">
      <w:pPr>
        <w:ind w:left="198" w:right="36"/>
        <w:rPr>
          <w:bCs/>
        </w:rPr>
      </w:pPr>
    </w:p>
    <w:p w14:paraId="21442432" w14:textId="77777777" w:rsidR="0042005D" w:rsidRDefault="0042005D" w:rsidP="0041423F">
      <w:pPr>
        <w:ind w:left="198" w:right="36"/>
        <w:rPr>
          <w:bCs/>
        </w:rPr>
      </w:pPr>
    </w:p>
    <w:p w14:paraId="3B5984CB" w14:textId="77777777" w:rsidR="0042005D" w:rsidRDefault="0042005D" w:rsidP="0041423F">
      <w:pPr>
        <w:ind w:left="198" w:right="36"/>
        <w:rPr>
          <w:bCs/>
        </w:rPr>
      </w:pPr>
    </w:p>
    <w:p w14:paraId="0EE2032E" w14:textId="77777777" w:rsidR="0042005D" w:rsidRDefault="0042005D" w:rsidP="0041423F">
      <w:pPr>
        <w:ind w:left="198" w:right="36"/>
        <w:rPr>
          <w:bCs/>
        </w:rPr>
      </w:pPr>
    </w:p>
    <w:p w14:paraId="23D20613" w14:textId="77777777" w:rsidR="0042005D" w:rsidRDefault="0042005D" w:rsidP="0041423F">
      <w:pPr>
        <w:ind w:left="198" w:right="36"/>
        <w:rPr>
          <w:bCs/>
        </w:rPr>
      </w:pPr>
    </w:p>
    <w:p w14:paraId="6AB500AE" w14:textId="77777777" w:rsidR="0042005D" w:rsidRDefault="0042005D" w:rsidP="0041423F">
      <w:pPr>
        <w:ind w:left="198" w:right="36"/>
        <w:rPr>
          <w:bCs/>
        </w:rPr>
      </w:pPr>
    </w:p>
    <w:p w14:paraId="29EDCCD8" w14:textId="77777777" w:rsidR="0042005D" w:rsidRDefault="0042005D" w:rsidP="0041423F">
      <w:pPr>
        <w:ind w:left="198" w:right="36"/>
        <w:rPr>
          <w:bCs/>
        </w:rPr>
      </w:pPr>
    </w:p>
    <w:p w14:paraId="5BC61ECF" w14:textId="77777777" w:rsidR="0042005D" w:rsidRDefault="0042005D" w:rsidP="0041423F">
      <w:pPr>
        <w:ind w:left="198" w:right="36"/>
        <w:rPr>
          <w:bCs/>
        </w:rPr>
      </w:pPr>
    </w:p>
    <w:p w14:paraId="311F6A11" w14:textId="77777777" w:rsidR="0042005D" w:rsidRDefault="0042005D" w:rsidP="0041423F">
      <w:pPr>
        <w:ind w:left="198" w:right="36"/>
        <w:rPr>
          <w:bCs/>
        </w:rPr>
      </w:pPr>
    </w:p>
    <w:p w14:paraId="0E7418A2" w14:textId="77777777" w:rsidR="0042005D" w:rsidRDefault="0042005D" w:rsidP="0041423F">
      <w:pPr>
        <w:ind w:left="198" w:right="36"/>
        <w:rPr>
          <w:bCs/>
        </w:rPr>
      </w:pPr>
    </w:p>
    <w:p w14:paraId="6C5208E0" w14:textId="3B9AA66B" w:rsidR="0042005D" w:rsidRDefault="0042005D" w:rsidP="0041423F">
      <w:pPr>
        <w:ind w:left="198" w:right="36"/>
        <w:rPr>
          <w:bCs/>
        </w:rPr>
      </w:pPr>
    </w:p>
    <w:p w14:paraId="1F64F7ED" w14:textId="4BC0B989" w:rsidR="0042005D" w:rsidRDefault="008073E1" w:rsidP="0041423F">
      <w:pPr>
        <w:ind w:left="198" w:right="36"/>
        <w:rPr>
          <w:bCs/>
        </w:rPr>
      </w:pPr>
      <w:r>
        <w:rPr>
          <w:noProof/>
        </w:rPr>
        <w:drawing>
          <wp:anchor distT="0" distB="0" distL="114300" distR="114300" simplePos="0" relativeHeight="251660288" behindDoc="1" locked="0" layoutInCell="1" allowOverlap="1" wp14:anchorId="3315E139" wp14:editId="34338AEB">
            <wp:simplePos x="0" y="0"/>
            <wp:positionH relativeFrom="margin">
              <wp:posOffset>0</wp:posOffset>
            </wp:positionH>
            <wp:positionV relativeFrom="paragraph">
              <wp:posOffset>-635</wp:posOffset>
            </wp:positionV>
            <wp:extent cx="8754110" cy="5902960"/>
            <wp:effectExtent l="0" t="0" r="8890" b="2540"/>
            <wp:wrapNone/>
            <wp:docPr id="1591532325"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14:sizeRelH relativeFrom="page">
              <wp14:pctWidth>0</wp14:pctWidth>
            </wp14:sizeRelH>
            <wp14:sizeRelV relativeFrom="page">
              <wp14:pctHeight>0</wp14:pctHeight>
            </wp14:sizeRelV>
          </wp:anchor>
        </w:drawing>
      </w:r>
    </w:p>
    <w:p w14:paraId="21853422" w14:textId="77777777" w:rsidR="0042005D" w:rsidRDefault="0042005D" w:rsidP="0041423F">
      <w:pPr>
        <w:ind w:left="198" w:right="36"/>
        <w:rPr>
          <w:bCs/>
        </w:rPr>
      </w:pPr>
    </w:p>
    <w:p w14:paraId="09B969F3" w14:textId="77777777" w:rsidR="0042005D" w:rsidRDefault="0042005D" w:rsidP="0041423F">
      <w:pPr>
        <w:ind w:left="198" w:right="36"/>
        <w:rPr>
          <w:bCs/>
        </w:rPr>
      </w:pPr>
    </w:p>
    <w:p w14:paraId="2392AA56" w14:textId="27EE18D8" w:rsidR="0042005D" w:rsidRDefault="0042005D" w:rsidP="0041423F">
      <w:pPr>
        <w:ind w:left="198" w:right="36"/>
        <w:rPr>
          <w:bCs/>
        </w:rPr>
      </w:pPr>
    </w:p>
    <w:p w14:paraId="5012E675" w14:textId="77777777" w:rsidR="0042005D" w:rsidRDefault="0042005D" w:rsidP="0041423F">
      <w:pPr>
        <w:ind w:left="198" w:right="36"/>
        <w:rPr>
          <w:bCs/>
        </w:rPr>
      </w:pPr>
    </w:p>
    <w:p w14:paraId="64D2ABF3" w14:textId="77777777" w:rsidR="0042005D" w:rsidRDefault="0042005D" w:rsidP="0041423F">
      <w:pPr>
        <w:ind w:left="198" w:right="36"/>
        <w:rPr>
          <w:bCs/>
        </w:rPr>
      </w:pPr>
    </w:p>
    <w:p w14:paraId="143784A1" w14:textId="77777777" w:rsidR="0042005D" w:rsidRDefault="0042005D" w:rsidP="0041423F">
      <w:pPr>
        <w:ind w:left="198" w:right="36"/>
        <w:rPr>
          <w:bCs/>
        </w:rPr>
      </w:pPr>
    </w:p>
    <w:p w14:paraId="49A10CDE" w14:textId="77777777" w:rsidR="0042005D" w:rsidRDefault="0042005D" w:rsidP="0041423F">
      <w:pPr>
        <w:ind w:left="198" w:right="36"/>
        <w:rPr>
          <w:bCs/>
        </w:rPr>
      </w:pPr>
    </w:p>
    <w:p w14:paraId="7A45CA57" w14:textId="59CB4BEA" w:rsidR="0042005D" w:rsidRDefault="0042005D" w:rsidP="0041423F">
      <w:pPr>
        <w:ind w:left="198" w:right="36"/>
        <w:rPr>
          <w:bCs/>
        </w:rPr>
      </w:pPr>
    </w:p>
    <w:p w14:paraId="0C1E8A62" w14:textId="77777777" w:rsidR="0042005D" w:rsidRDefault="0042005D" w:rsidP="0041423F">
      <w:pPr>
        <w:ind w:left="198" w:right="36"/>
        <w:rPr>
          <w:bCs/>
        </w:rPr>
      </w:pPr>
    </w:p>
    <w:p w14:paraId="0B62F880" w14:textId="77777777" w:rsidR="0042005D" w:rsidRDefault="0042005D" w:rsidP="0041423F">
      <w:pPr>
        <w:ind w:left="198" w:right="36"/>
        <w:rPr>
          <w:bCs/>
        </w:rPr>
      </w:pPr>
    </w:p>
    <w:p w14:paraId="3BD153CB" w14:textId="77777777" w:rsidR="0042005D" w:rsidRDefault="0042005D" w:rsidP="0041423F">
      <w:pPr>
        <w:ind w:left="198" w:right="36"/>
        <w:rPr>
          <w:bCs/>
        </w:rPr>
      </w:pPr>
    </w:p>
    <w:p w14:paraId="5458CC8F" w14:textId="135058D3" w:rsidR="0042005D" w:rsidRDefault="0042005D" w:rsidP="0041423F">
      <w:pPr>
        <w:ind w:left="198" w:right="36"/>
        <w:rPr>
          <w:bCs/>
        </w:rPr>
      </w:pPr>
    </w:p>
    <w:p w14:paraId="0D2BE3A4" w14:textId="77777777" w:rsidR="0042005D" w:rsidRDefault="0042005D" w:rsidP="0041423F">
      <w:pPr>
        <w:ind w:left="198" w:right="36"/>
        <w:rPr>
          <w:bCs/>
        </w:rPr>
      </w:pPr>
    </w:p>
    <w:p w14:paraId="19CB80CC" w14:textId="77777777" w:rsidR="0042005D" w:rsidRDefault="0042005D" w:rsidP="0041423F">
      <w:pPr>
        <w:ind w:left="198" w:right="36"/>
        <w:rPr>
          <w:bCs/>
        </w:rPr>
      </w:pPr>
    </w:p>
    <w:p w14:paraId="662708BB" w14:textId="77777777" w:rsidR="0042005D" w:rsidRDefault="0042005D" w:rsidP="0041423F">
      <w:pPr>
        <w:ind w:left="198" w:right="36"/>
        <w:rPr>
          <w:bCs/>
        </w:rPr>
      </w:pPr>
    </w:p>
    <w:p w14:paraId="07C1C792" w14:textId="77777777" w:rsidR="0042005D" w:rsidRDefault="0042005D" w:rsidP="0041423F">
      <w:pPr>
        <w:ind w:left="198" w:right="36"/>
        <w:rPr>
          <w:bCs/>
        </w:rPr>
      </w:pPr>
    </w:p>
    <w:p w14:paraId="39766B15" w14:textId="77777777" w:rsidR="0042005D" w:rsidRDefault="0042005D" w:rsidP="0041423F">
      <w:pPr>
        <w:ind w:left="198" w:right="36"/>
        <w:rPr>
          <w:bCs/>
        </w:rPr>
      </w:pPr>
    </w:p>
    <w:p w14:paraId="3146F1C8" w14:textId="77777777" w:rsidR="0042005D" w:rsidRDefault="0042005D" w:rsidP="0041423F">
      <w:pPr>
        <w:ind w:left="198" w:right="36"/>
        <w:rPr>
          <w:bCs/>
        </w:rPr>
      </w:pPr>
    </w:p>
    <w:p w14:paraId="31BCFC5E" w14:textId="198B5630" w:rsidR="0042005D" w:rsidRDefault="0042005D" w:rsidP="0041423F">
      <w:pPr>
        <w:ind w:left="198" w:right="36"/>
        <w:rPr>
          <w:bCs/>
        </w:rPr>
      </w:pPr>
    </w:p>
    <w:p w14:paraId="0648DF9C" w14:textId="77777777" w:rsidR="0042005D" w:rsidRDefault="0042005D" w:rsidP="0041423F">
      <w:pPr>
        <w:ind w:left="198" w:right="36"/>
        <w:rPr>
          <w:bCs/>
        </w:rPr>
      </w:pPr>
    </w:p>
    <w:p w14:paraId="6F2DDC68" w14:textId="77777777" w:rsidR="0042005D" w:rsidRDefault="0042005D" w:rsidP="0041423F">
      <w:pPr>
        <w:ind w:left="198" w:right="36"/>
        <w:rPr>
          <w:bCs/>
        </w:rPr>
      </w:pPr>
    </w:p>
    <w:p w14:paraId="78ED62A9" w14:textId="0589A70A" w:rsidR="0042005D" w:rsidRDefault="0042005D" w:rsidP="0041423F">
      <w:pPr>
        <w:ind w:left="198" w:right="36"/>
        <w:rPr>
          <w:bCs/>
        </w:rPr>
      </w:pPr>
    </w:p>
    <w:p w14:paraId="765AE393" w14:textId="77777777" w:rsidR="0042005D" w:rsidRDefault="0042005D" w:rsidP="0041423F">
      <w:pPr>
        <w:ind w:left="198" w:right="36"/>
        <w:rPr>
          <w:bCs/>
        </w:rPr>
      </w:pPr>
    </w:p>
    <w:p w14:paraId="0DB573D1" w14:textId="77777777" w:rsidR="0042005D" w:rsidRDefault="0042005D" w:rsidP="0041423F">
      <w:pPr>
        <w:ind w:left="198" w:right="36"/>
        <w:rPr>
          <w:bCs/>
        </w:rPr>
      </w:pPr>
    </w:p>
    <w:p w14:paraId="07C38DC7" w14:textId="77777777" w:rsidR="0042005D" w:rsidRDefault="0042005D" w:rsidP="0041423F">
      <w:pPr>
        <w:ind w:left="198" w:right="36"/>
        <w:rPr>
          <w:bCs/>
        </w:rPr>
      </w:pPr>
    </w:p>
    <w:p w14:paraId="731A4774" w14:textId="77777777" w:rsidR="0042005D" w:rsidRDefault="0042005D" w:rsidP="0041423F">
      <w:pPr>
        <w:ind w:left="198" w:right="36"/>
        <w:rPr>
          <w:bCs/>
        </w:rPr>
      </w:pPr>
    </w:p>
    <w:p w14:paraId="33B9FD60" w14:textId="77777777" w:rsidR="0042005D" w:rsidRDefault="0042005D" w:rsidP="0041423F">
      <w:pPr>
        <w:ind w:left="198" w:right="36"/>
        <w:rPr>
          <w:bCs/>
        </w:rPr>
      </w:pPr>
    </w:p>
    <w:p w14:paraId="2E8951DF" w14:textId="77777777" w:rsidR="0042005D" w:rsidRDefault="0042005D" w:rsidP="0041423F">
      <w:pPr>
        <w:ind w:left="198" w:right="36"/>
        <w:rPr>
          <w:bCs/>
        </w:rPr>
      </w:pPr>
    </w:p>
    <w:p w14:paraId="2E59676B" w14:textId="77777777" w:rsidR="0042005D" w:rsidRDefault="0042005D" w:rsidP="0041423F">
      <w:pPr>
        <w:ind w:left="198" w:right="36"/>
        <w:rPr>
          <w:bCs/>
        </w:rPr>
      </w:pPr>
    </w:p>
    <w:p w14:paraId="7C1BB489" w14:textId="77777777" w:rsidR="0042005D" w:rsidRDefault="0042005D" w:rsidP="0041423F">
      <w:pPr>
        <w:ind w:left="198" w:right="36"/>
        <w:rPr>
          <w:bCs/>
        </w:rPr>
      </w:pPr>
    </w:p>
    <w:p w14:paraId="22A6DA47" w14:textId="77777777" w:rsidR="0042005D" w:rsidRDefault="0042005D" w:rsidP="0041423F">
      <w:pPr>
        <w:ind w:left="198" w:right="36"/>
        <w:rPr>
          <w:bCs/>
        </w:rPr>
      </w:pPr>
    </w:p>
    <w:p w14:paraId="7520FA35" w14:textId="77777777" w:rsidR="0042005D" w:rsidRDefault="0042005D" w:rsidP="0041423F">
      <w:pPr>
        <w:ind w:left="198" w:right="36"/>
        <w:rPr>
          <w:bCs/>
        </w:rPr>
      </w:pPr>
    </w:p>
    <w:p w14:paraId="61A30082" w14:textId="13AEB3D3" w:rsidR="0042005D" w:rsidRDefault="0042005D" w:rsidP="0041423F">
      <w:pPr>
        <w:ind w:left="198" w:right="36"/>
        <w:rPr>
          <w:bCs/>
        </w:rPr>
      </w:pPr>
    </w:p>
    <w:p w14:paraId="4743E6D9" w14:textId="77777777" w:rsidR="0042005D" w:rsidRDefault="0042005D" w:rsidP="0041423F">
      <w:pPr>
        <w:ind w:left="198" w:right="36"/>
        <w:rPr>
          <w:bCs/>
        </w:rPr>
      </w:pPr>
    </w:p>
    <w:p w14:paraId="686DD4BA" w14:textId="77777777" w:rsidR="0042005D" w:rsidRDefault="0042005D" w:rsidP="0041423F">
      <w:pPr>
        <w:ind w:left="198" w:right="36"/>
        <w:rPr>
          <w:bCs/>
        </w:rPr>
      </w:pPr>
    </w:p>
    <w:p w14:paraId="49335C3B" w14:textId="77777777" w:rsidR="0042005D" w:rsidRDefault="0042005D" w:rsidP="0041423F">
      <w:pPr>
        <w:ind w:left="198" w:right="36"/>
        <w:rPr>
          <w:bCs/>
        </w:rPr>
      </w:pPr>
    </w:p>
    <w:p w14:paraId="345DE281" w14:textId="77777777" w:rsidR="0042005D" w:rsidRDefault="0042005D" w:rsidP="0041423F">
      <w:pPr>
        <w:ind w:left="198" w:right="36"/>
        <w:rPr>
          <w:bCs/>
        </w:rPr>
      </w:pPr>
    </w:p>
    <w:p w14:paraId="4884CFD4" w14:textId="77777777" w:rsidR="0042005D" w:rsidRDefault="0042005D" w:rsidP="0041423F">
      <w:pPr>
        <w:ind w:left="198" w:right="36"/>
        <w:rPr>
          <w:bCs/>
        </w:rPr>
      </w:pPr>
    </w:p>
    <w:p w14:paraId="09AE1C30" w14:textId="77777777" w:rsidR="0042005D" w:rsidRDefault="0042005D" w:rsidP="0041423F">
      <w:pPr>
        <w:ind w:left="198" w:right="36"/>
        <w:rPr>
          <w:bCs/>
        </w:rPr>
      </w:pPr>
    </w:p>
    <w:p w14:paraId="6F92FC4E" w14:textId="77777777" w:rsidR="0042005D" w:rsidRDefault="0042005D" w:rsidP="0041423F">
      <w:pPr>
        <w:ind w:left="198" w:right="36"/>
        <w:rPr>
          <w:bCs/>
        </w:rPr>
      </w:pPr>
    </w:p>
    <w:p w14:paraId="3C437332" w14:textId="77777777" w:rsidR="0042005D" w:rsidRDefault="0042005D" w:rsidP="0041423F">
      <w:pPr>
        <w:ind w:left="198" w:right="36"/>
        <w:rPr>
          <w:bCs/>
        </w:rPr>
      </w:pPr>
    </w:p>
    <w:p w14:paraId="5F60466A" w14:textId="77777777" w:rsidR="0042005D" w:rsidRDefault="0042005D" w:rsidP="0041423F">
      <w:pPr>
        <w:ind w:left="198" w:right="36"/>
        <w:rPr>
          <w:bCs/>
        </w:rPr>
      </w:pPr>
    </w:p>
    <w:p w14:paraId="6B4123C7" w14:textId="77777777" w:rsidR="0042005D" w:rsidRDefault="0042005D" w:rsidP="0041423F">
      <w:pPr>
        <w:ind w:left="198" w:right="36"/>
        <w:rPr>
          <w:bCs/>
        </w:rPr>
      </w:pPr>
    </w:p>
    <w:p w14:paraId="3BD061BF" w14:textId="77777777" w:rsidR="0042005D" w:rsidRDefault="0042005D" w:rsidP="0041423F">
      <w:pPr>
        <w:ind w:left="198" w:right="36"/>
        <w:rPr>
          <w:bCs/>
        </w:rPr>
      </w:pPr>
    </w:p>
    <w:p w14:paraId="4FC2B051" w14:textId="77777777" w:rsidR="0042005D" w:rsidRDefault="0042005D" w:rsidP="0041423F">
      <w:pPr>
        <w:ind w:left="198" w:right="36"/>
        <w:rPr>
          <w:bCs/>
        </w:rPr>
      </w:pPr>
    </w:p>
    <w:p w14:paraId="5681E47C" w14:textId="77777777" w:rsidR="0042005D" w:rsidRDefault="0042005D" w:rsidP="0041423F">
      <w:pPr>
        <w:ind w:left="198" w:right="36"/>
        <w:rPr>
          <w:bCs/>
        </w:rPr>
      </w:pPr>
    </w:p>
    <w:p w14:paraId="0D1B51B1" w14:textId="77777777" w:rsidR="0042005D" w:rsidRDefault="0042005D" w:rsidP="0041423F">
      <w:pPr>
        <w:ind w:left="198" w:right="36"/>
        <w:rPr>
          <w:bCs/>
        </w:rPr>
      </w:pPr>
    </w:p>
    <w:p w14:paraId="30B81F9A" w14:textId="77777777" w:rsidR="0042005D" w:rsidRDefault="0042005D" w:rsidP="0041423F">
      <w:pPr>
        <w:ind w:left="198" w:right="36"/>
        <w:rPr>
          <w:bCs/>
        </w:rPr>
      </w:pPr>
    </w:p>
    <w:p w14:paraId="1B527248" w14:textId="77777777" w:rsidR="0042005D" w:rsidRDefault="0042005D" w:rsidP="0041423F">
      <w:pPr>
        <w:ind w:left="198" w:right="36"/>
        <w:rPr>
          <w:bCs/>
        </w:rPr>
      </w:pPr>
    </w:p>
    <w:p w14:paraId="52909BF3" w14:textId="77777777" w:rsidR="0042005D" w:rsidRDefault="0042005D" w:rsidP="0041423F">
      <w:pPr>
        <w:ind w:left="198" w:right="36"/>
        <w:rPr>
          <w:bCs/>
        </w:rPr>
      </w:pPr>
    </w:p>
    <w:p w14:paraId="07B42FD1" w14:textId="77777777" w:rsidR="0042005D" w:rsidRDefault="0042005D" w:rsidP="0041423F">
      <w:pPr>
        <w:ind w:left="198" w:right="36"/>
        <w:rPr>
          <w:bCs/>
        </w:rPr>
      </w:pPr>
    </w:p>
    <w:p w14:paraId="2463575B" w14:textId="77777777" w:rsidR="0042005D" w:rsidRDefault="0042005D" w:rsidP="0041423F">
      <w:pPr>
        <w:ind w:left="198" w:right="36"/>
        <w:rPr>
          <w:bCs/>
        </w:rPr>
      </w:pPr>
    </w:p>
    <w:p w14:paraId="2F68DE2A" w14:textId="77777777" w:rsidR="0042005D" w:rsidRDefault="0042005D" w:rsidP="0041423F">
      <w:pPr>
        <w:ind w:left="198" w:right="36"/>
        <w:rPr>
          <w:bCs/>
        </w:rPr>
      </w:pPr>
    </w:p>
    <w:p w14:paraId="10660842" w14:textId="77777777" w:rsidR="0042005D" w:rsidRDefault="0042005D" w:rsidP="0041423F">
      <w:pPr>
        <w:ind w:left="198" w:right="36"/>
        <w:rPr>
          <w:bCs/>
        </w:rPr>
      </w:pPr>
    </w:p>
    <w:p w14:paraId="775CE6D9" w14:textId="77777777" w:rsidR="0042005D" w:rsidRDefault="0042005D" w:rsidP="0041423F">
      <w:pPr>
        <w:ind w:left="198" w:right="36"/>
        <w:rPr>
          <w:bCs/>
        </w:rPr>
      </w:pPr>
    </w:p>
    <w:p w14:paraId="201A7FCD" w14:textId="77777777" w:rsidR="0042005D" w:rsidRDefault="0042005D" w:rsidP="0041423F">
      <w:pPr>
        <w:ind w:left="198" w:right="36"/>
        <w:rPr>
          <w:bCs/>
        </w:rPr>
      </w:pPr>
    </w:p>
    <w:p w14:paraId="728C24E2" w14:textId="77777777" w:rsidR="0042005D" w:rsidRDefault="0042005D" w:rsidP="0041423F">
      <w:pPr>
        <w:ind w:left="198" w:right="36"/>
        <w:rPr>
          <w:bCs/>
        </w:rPr>
      </w:pPr>
    </w:p>
    <w:p w14:paraId="337B82FA" w14:textId="77777777" w:rsidR="0042005D" w:rsidRDefault="0042005D" w:rsidP="0041423F">
      <w:pPr>
        <w:ind w:left="198" w:right="36"/>
        <w:rPr>
          <w:bCs/>
        </w:rPr>
      </w:pPr>
    </w:p>
    <w:p w14:paraId="0BAAF94E" w14:textId="77777777" w:rsidR="0042005D" w:rsidRDefault="0042005D" w:rsidP="0041423F">
      <w:pPr>
        <w:ind w:left="198" w:right="36"/>
        <w:rPr>
          <w:bCs/>
        </w:rPr>
      </w:pPr>
    </w:p>
    <w:p w14:paraId="3C92CC50" w14:textId="77777777" w:rsidR="0042005D" w:rsidRDefault="0042005D" w:rsidP="0041423F">
      <w:pPr>
        <w:ind w:left="198" w:right="36"/>
        <w:rPr>
          <w:bCs/>
        </w:rPr>
      </w:pPr>
    </w:p>
    <w:p w14:paraId="446795A7" w14:textId="77777777" w:rsidR="0042005D" w:rsidRDefault="0042005D" w:rsidP="0041423F">
      <w:pPr>
        <w:ind w:left="198" w:right="36"/>
        <w:rPr>
          <w:bCs/>
        </w:rPr>
      </w:pPr>
    </w:p>
    <w:p w14:paraId="722F761C" w14:textId="77777777" w:rsidR="0042005D" w:rsidRDefault="0042005D" w:rsidP="0041423F">
      <w:pPr>
        <w:ind w:left="198" w:right="36"/>
        <w:rPr>
          <w:bCs/>
        </w:rPr>
      </w:pPr>
    </w:p>
    <w:p w14:paraId="3695C250" w14:textId="77777777" w:rsidR="0042005D" w:rsidRDefault="0042005D" w:rsidP="0041423F">
      <w:pPr>
        <w:ind w:left="198" w:right="36"/>
        <w:rPr>
          <w:bCs/>
        </w:rPr>
      </w:pPr>
    </w:p>
    <w:p w14:paraId="4C80A2D3" w14:textId="77777777" w:rsidR="0042005D" w:rsidRDefault="0042005D" w:rsidP="0041423F">
      <w:pPr>
        <w:ind w:left="198" w:right="36"/>
        <w:rPr>
          <w:bCs/>
        </w:rPr>
      </w:pPr>
    </w:p>
    <w:p w14:paraId="78D0730A" w14:textId="77777777" w:rsidR="0042005D" w:rsidRDefault="0042005D" w:rsidP="0041423F">
      <w:pPr>
        <w:ind w:left="198" w:right="36"/>
        <w:rPr>
          <w:bCs/>
        </w:rPr>
      </w:pPr>
    </w:p>
    <w:p w14:paraId="2374D626" w14:textId="77777777" w:rsidR="0042005D" w:rsidRDefault="0042005D" w:rsidP="0041423F">
      <w:pPr>
        <w:ind w:left="198" w:right="36"/>
        <w:rPr>
          <w:bCs/>
        </w:rPr>
      </w:pPr>
    </w:p>
    <w:p w14:paraId="6EB7D03D" w14:textId="77777777" w:rsidR="0042005D" w:rsidRDefault="0042005D" w:rsidP="0041423F">
      <w:pPr>
        <w:ind w:left="198" w:right="36"/>
        <w:rPr>
          <w:bCs/>
        </w:rPr>
      </w:pPr>
    </w:p>
    <w:p w14:paraId="0D747024" w14:textId="77777777" w:rsidR="0042005D" w:rsidRDefault="0042005D" w:rsidP="0041423F">
      <w:pPr>
        <w:ind w:left="198" w:right="36"/>
        <w:rPr>
          <w:bCs/>
        </w:rPr>
      </w:pPr>
    </w:p>
    <w:p w14:paraId="374122AE" w14:textId="77777777" w:rsidR="0042005D" w:rsidRDefault="0042005D" w:rsidP="0041423F">
      <w:pPr>
        <w:ind w:left="198" w:right="36"/>
        <w:rPr>
          <w:bCs/>
        </w:rPr>
      </w:pPr>
    </w:p>
    <w:p w14:paraId="1698A425" w14:textId="77777777" w:rsidR="0042005D" w:rsidRDefault="0042005D" w:rsidP="0041423F">
      <w:pPr>
        <w:ind w:left="198" w:right="36"/>
        <w:rPr>
          <w:bCs/>
        </w:rPr>
      </w:pPr>
    </w:p>
    <w:p w14:paraId="74A3087E" w14:textId="77777777" w:rsidR="0042005D" w:rsidRDefault="0042005D" w:rsidP="0041423F">
      <w:pPr>
        <w:ind w:left="198" w:right="36"/>
        <w:rPr>
          <w:bCs/>
        </w:rPr>
      </w:pPr>
    </w:p>
    <w:p w14:paraId="1810E4D9" w14:textId="77777777" w:rsidR="0042005D" w:rsidRDefault="0042005D" w:rsidP="0041423F">
      <w:pPr>
        <w:ind w:left="198" w:right="36"/>
        <w:rPr>
          <w:bCs/>
        </w:rPr>
      </w:pPr>
    </w:p>
    <w:p w14:paraId="6FA7810F" w14:textId="77777777" w:rsidR="005C682D" w:rsidRDefault="005C682D" w:rsidP="00850008">
      <w:pPr>
        <w:pStyle w:val="Heading1"/>
        <w:tabs>
          <w:tab w:val="left" w:pos="368"/>
        </w:tabs>
        <w:spacing w:before="0" w:after="120"/>
        <w:ind w:left="198" w:right="-74"/>
      </w:pPr>
    </w:p>
    <w:p w14:paraId="23E5C4C6" w14:textId="59676C02" w:rsidR="0042005D" w:rsidRPr="0044679B" w:rsidRDefault="0042005D" w:rsidP="00672D94">
      <w:pPr>
        <w:pStyle w:val="Heading1"/>
        <w:tabs>
          <w:tab w:val="left" w:pos="368"/>
        </w:tabs>
        <w:spacing w:before="0" w:after="120"/>
        <w:ind w:left="198" w:right="-74"/>
        <w:jc w:val="both"/>
        <w:rPr>
          <w:b w:val="0"/>
          <w:bCs w:val="0"/>
        </w:rPr>
      </w:pPr>
      <w:r>
        <w:lastRenderedPageBreak/>
        <w:t>4.0 Quantum of Housing Development Land</w:t>
      </w:r>
    </w:p>
    <w:p w14:paraId="40BAA77D" w14:textId="77777777" w:rsidR="0042005D" w:rsidRDefault="0042005D" w:rsidP="007320F0">
      <w:pPr>
        <w:ind w:left="198" w:right="-74"/>
        <w:jc w:val="both"/>
      </w:pPr>
      <w:r>
        <w:t>The distribution of housing development land throughout the settlement hierarchy is represented in Figure 4.</w:t>
      </w:r>
    </w:p>
    <w:p w14:paraId="53B82BCB" w14:textId="77777777" w:rsidR="0042005D" w:rsidRDefault="0042005D" w:rsidP="00672D94">
      <w:pPr>
        <w:ind w:left="198" w:right="-74"/>
        <w:jc w:val="both"/>
      </w:pPr>
    </w:p>
    <w:p w14:paraId="5B74EC3A" w14:textId="4843D0F5" w:rsidR="0042005D" w:rsidRDefault="0042005D" w:rsidP="00672D94">
      <w:pPr>
        <w:ind w:left="198" w:right="-74"/>
        <w:jc w:val="both"/>
      </w:pPr>
      <w:r w:rsidRPr="00DB4002">
        <w:t xml:space="preserve">This distribution accords with the PS, particularly </w:t>
      </w:r>
      <w:r w:rsidR="00D979B4">
        <w:t>with</w:t>
      </w:r>
      <w:r w:rsidRPr="00DB4002">
        <w:t xml:space="preserve"> regard</w:t>
      </w:r>
      <w:r w:rsidR="00D979B4">
        <w:t>s</w:t>
      </w:r>
      <w:r w:rsidRPr="00DB4002">
        <w:t xml:space="preserve"> to Plan Objective A – Enabling Sustainable Communities and Delivery of New Homes, where </w:t>
      </w:r>
      <w:r w:rsidR="000B08AC">
        <w:t>the</w:t>
      </w:r>
      <w:r w:rsidRPr="00DB4002">
        <w:t xml:space="preserve"> largest settlements contain the greatest concentration of available land. Lisburn City, being the civic centre, retains the greatest amount of housing land (46%), followed by Castlereagh Greater Urban Area (21%) and Carryduff (12%).  </w:t>
      </w:r>
    </w:p>
    <w:p w14:paraId="2F9752F9" w14:textId="77777777" w:rsidR="0042005D" w:rsidRPr="00DB4002" w:rsidRDefault="0042005D" w:rsidP="00672D94">
      <w:pPr>
        <w:ind w:left="198" w:right="-74"/>
        <w:jc w:val="both"/>
      </w:pPr>
    </w:p>
    <w:p w14:paraId="5B56F57E" w14:textId="77777777" w:rsidR="0042005D" w:rsidRDefault="0042005D" w:rsidP="00672D94">
      <w:pPr>
        <w:ind w:left="198" w:right="-74"/>
        <w:jc w:val="both"/>
      </w:pPr>
      <w:r w:rsidRPr="00DB4002">
        <w:t>Whilst Villages &amp; Small Settlements (12%) are commensurate to larger settlements in terms of land availability, it is of note that this represents distribution across a combination of 43 settlements and, for individual settlements, the percentage of availability is much smaller.</w:t>
      </w:r>
    </w:p>
    <w:p w14:paraId="3214D737" w14:textId="77777777" w:rsidR="0042005D" w:rsidRPr="00DB4002" w:rsidRDefault="0042005D" w:rsidP="00672D94">
      <w:pPr>
        <w:ind w:left="198" w:right="567"/>
        <w:jc w:val="both"/>
      </w:pPr>
    </w:p>
    <w:p w14:paraId="649116CB" w14:textId="77777777" w:rsidR="0042005D" w:rsidRPr="00DB4002" w:rsidRDefault="0042005D" w:rsidP="00672D94">
      <w:pPr>
        <w:spacing w:after="120"/>
        <w:ind w:left="198" w:right="567"/>
        <w:jc w:val="both"/>
      </w:pPr>
      <w:r w:rsidRPr="00DB4002">
        <w:rPr>
          <w:noProof/>
        </w:rPr>
        <w:drawing>
          <wp:inline distT="0" distB="0" distL="0" distR="0" wp14:anchorId="62466BB0" wp14:editId="5A3A7B8D">
            <wp:extent cx="4148455" cy="3125337"/>
            <wp:effectExtent l="0" t="0" r="4445" b="18415"/>
            <wp:docPr id="2110862028"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2D246455" w14:textId="78B1BC3D" w:rsidR="0042005D" w:rsidRDefault="0042005D" w:rsidP="00672D94">
      <w:pPr>
        <w:ind w:left="198" w:right="-74"/>
        <w:jc w:val="both"/>
        <w:rPr>
          <w:bCs/>
        </w:rPr>
      </w:pPr>
      <w:r w:rsidRPr="00DB4002">
        <w:t>Figure 5 provides further analysis of availability by development land use classification.</w:t>
      </w:r>
      <w:r w:rsidR="009A6AE9">
        <w:t xml:space="preserve"> </w:t>
      </w:r>
      <w:r w:rsidRPr="00DB4002">
        <w:t xml:space="preserve">This accords with the data contained in the Housing Monitor Map, that being lands classified into </w:t>
      </w:r>
      <w:r w:rsidRPr="00DB4002">
        <w:rPr>
          <w:bCs/>
        </w:rPr>
        <w:t>Residential Zones; Other Zones and Windfall sites with availability or permission for the development of housing stock in accordance with the Strategic Housing Allocation (SHA) of the PS.</w:t>
      </w:r>
    </w:p>
    <w:p w14:paraId="6829CAA6" w14:textId="77777777" w:rsidR="0042005D" w:rsidRDefault="0042005D" w:rsidP="00672D94">
      <w:pPr>
        <w:ind w:left="198"/>
        <w:jc w:val="both"/>
        <w:rPr>
          <w:bCs/>
        </w:rPr>
      </w:pPr>
    </w:p>
    <w:p w14:paraId="26501DDE" w14:textId="77777777" w:rsidR="0042005D" w:rsidRDefault="0042005D" w:rsidP="00672D94">
      <w:pPr>
        <w:spacing w:after="120"/>
        <w:ind w:left="198"/>
        <w:jc w:val="both"/>
        <w:rPr>
          <w:bCs/>
          <w:sz w:val="21"/>
        </w:rPr>
      </w:pPr>
      <w:r>
        <w:rPr>
          <w:noProof/>
        </w:rPr>
        <w:drawing>
          <wp:inline distT="0" distB="0" distL="0" distR="0" wp14:anchorId="473D4F8D" wp14:editId="658AC3F0">
            <wp:extent cx="4191989" cy="2354580"/>
            <wp:effectExtent l="0" t="0" r="18415" b="7620"/>
            <wp:docPr id="1095875149"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6A96A623" w14:textId="34BD2448" w:rsidR="0042005D" w:rsidRDefault="0042005D" w:rsidP="00672D94">
      <w:pPr>
        <w:ind w:left="198" w:right="-74"/>
        <w:jc w:val="both"/>
        <w:rPr>
          <w:bCs/>
        </w:rPr>
      </w:pPr>
      <w:r w:rsidRPr="00A02935">
        <w:rPr>
          <w:bCs/>
        </w:rPr>
        <w:t xml:space="preserve">Land zoned for residential uses, as defined within existing Development Plans account for 72%, which is the largest </w:t>
      </w:r>
      <w:r w:rsidRPr="00137B5B">
        <w:rPr>
          <w:bCs/>
        </w:rPr>
        <w:t>available source (242 hectares).  Land zoned for other uses, primarily employment and industrial zoned lands, have been granted permission for housing dev</w:t>
      </w:r>
      <w:r w:rsidRPr="00471625">
        <w:rPr>
          <w:bCs/>
        </w:rPr>
        <w:t xml:space="preserve">elopment, typically in mixed use schemes and account for 9% of availability (29 hectares). 19% availability (65 hectares) is accounted for by windfall sites which, for the purposes of this report are a combination of development opportunity sites, infill sites and </w:t>
      </w:r>
      <w:r w:rsidR="009D2E12">
        <w:rPr>
          <w:bCs/>
        </w:rPr>
        <w:t>w</w:t>
      </w:r>
      <w:r w:rsidR="009D2E12" w:rsidRPr="00471625">
        <w:rPr>
          <w:bCs/>
        </w:rPr>
        <w:t>hiteland</w:t>
      </w:r>
      <w:r w:rsidRPr="00471625">
        <w:rPr>
          <w:bCs/>
        </w:rPr>
        <w:t xml:space="preserve"> sites within the settlements. </w:t>
      </w:r>
    </w:p>
    <w:p w14:paraId="30707A69" w14:textId="77777777" w:rsidR="0042005D" w:rsidRPr="00471625" w:rsidRDefault="0042005D" w:rsidP="00672D94">
      <w:pPr>
        <w:ind w:left="198" w:right="-74"/>
        <w:jc w:val="both"/>
        <w:rPr>
          <w:bCs/>
        </w:rPr>
      </w:pPr>
    </w:p>
    <w:p w14:paraId="6614E4FC" w14:textId="2DDAAB09" w:rsidR="0042005D" w:rsidRPr="00CE1767" w:rsidRDefault="0042005D" w:rsidP="00672D94">
      <w:pPr>
        <w:ind w:left="198" w:right="-74"/>
        <w:jc w:val="both"/>
        <w:rPr>
          <w:bCs/>
        </w:rPr>
      </w:pPr>
      <w:r w:rsidRPr="00CE1767">
        <w:rPr>
          <w:bCs/>
        </w:rPr>
        <w:t xml:space="preserve">Figure 5 </w:t>
      </w:r>
      <w:r w:rsidR="00E07AB3">
        <w:rPr>
          <w:bCs/>
        </w:rPr>
        <w:t xml:space="preserve">illustrates that the </w:t>
      </w:r>
      <w:r w:rsidRPr="00CE1767">
        <w:rPr>
          <w:bCs/>
        </w:rPr>
        <w:t>SHA can be accommodated through a combination of these land use zonings</w:t>
      </w:r>
      <w:r w:rsidR="00304FD8">
        <w:rPr>
          <w:bCs/>
        </w:rPr>
        <w:t xml:space="preserve"> </w:t>
      </w:r>
      <w:r w:rsidR="00304FD8" w:rsidRPr="00CE1767">
        <w:rPr>
          <w:bCs/>
        </w:rPr>
        <w:t>over the remaining lifetime of the LDP to 2032</w:t>
      </w:r>
      <w:r w:rsidRPr="00CE1767">
        <w:rPr>
          <w:bCs/>
        </w:rPr>
        <w:t>.</w:t>
      </w:r>
    </w:p>
    <w:p w14:paraId="6B90D4AF" w14:textId="77777777" w:rsidR="00772051" w:rsidRDefault="00772051" w:rsidP="0042005D">
      <w:pPr>
        <w:ind w:left="198" w:right="-74"/>
        <w:rPr>
          <w:bCs/>
          <w:sz w:val="21"/>
        </w:rPr>
      </w:pPr>
    </w:p>
    <w:p w14:paraId="4AA18564" w14:textId="77777777" w:rsidR="0042005D" w:rsidRDefault="0042005D" w:rsidP="0042005D">
      <w:pPr>
        <w:ind w:left="198" w:right="567"/>
        <w:rPr>
          <w:bCs/>
          <w:sz w:val="21"/>
        </w:rPr>
      </w:pPr>
    </w:p>
    <w:p w14:paraId="5B555D3D" w14:textId="77777777" w:rsidR="00672D94" w:rsidRDefault="00672D94" w:rsidP="0042005D">
      <w:pPr>
        <w:ind w:left="198" w:right="567"/>
        <w:rPr>
          <w:bCs/>
          <w:sz w:val="21"/>
        </w:rPr>
      </w:pPr>
    </w:p>
    <w:p w14:paraId="3187321C" w14:textId="1B6DA5DC" w:rsidR="0042005D" w:rsidRPr="00061FB1" w:rsidRDefault="00BA77FD" w:rsidP="007320F0">
      <w:pPr>
        <w:spacing w:after="120"/>
        <w:ind w:left="198" w:right="-74"/>
        <w:jc w:val="both"/>
        <w:rPr>
          <w:b/>
          <w:sz w:val="21"/>
        </w:rPr>
      </w:pPr>
      <w:r>
        <w:rPr>
          <w:b/>
        </w:rPr>
        <w:lastRenderedPageBreak/>
        <w:t>5</w:t>
      </w:r>
      <w:r w:rsidR="0042005D" w:rsidRPr="00516E68">
        <w:rPr>
          <w:b/>
        </w:rPr>
        <w:t xml:space="preserve">.0 </w:t>
      </w:r>
      <w:r w:rsidR="0042005D" w:rsidRPr="00061FB1">
        <w:rPr>
          <w:b/>
        </w:rPr>
        <w:t>Conclusions</w:t>
      </w:r>
    </w:p>
    <w:p w14:paraId="2A9A1B6A" w14:textId="77777777" w:rsidR="0042005D" w:rsidRDefault="0042005D" w:rsidP="007320F0">
      <w:pPr>
        <w:pStyle w:val="BodyText"/>
        <w:ind w:left="198" w:right="-74"/>
        <w:jc w:val="both"/>
      </w:pPr>
      <w:r w:rsidRPr="00061FB1">
        <w:t>It is clear from the above analysis that in this monitoring year there has been</w:t>
      </w:r>
      <w:r>
        <w:t xml:space="preserve"> a</w:t>
      </w:r>
      <w:r w:rsidRPr="00061FB1">
        <w:t xml:space="preserve"> </w:t>
      </w:r>
      <w:r w:rsidRPr="00061FB1">
        <w:rPr>
          <w:bCs/>
        </w:rPr>
        <w:t xml:space="preserve">notable </w:t>
      </w:r>
      <w:r>
        <w:rPr>
          <w:bCs/>
        </w:rPr>
        <w:t>uplift of urban completions</w:t>
      </w:r>
      <w:r w:rsidRPr="00061FB1">
        <w:rPr>
          <w:bCs/>
        </w:rPr>
        <w:t xml:space="preserve"> compared to the previous two years. </w:t>
      </w:r>
      <w:r w:rsidRPr="00061FB1">
        <w:t xml:space="preserve"> </w:t>
      </w:r>
      <w:r>
        <w:rPr>
          <w:bCs/>
        </w:rPr>
        <w:t xml:space="preserve">However, </w:t>
      </w:r>
      <w:r w:rsidRPr="00756002">
        <w:rPr>
          <w:bCs/>
        </w:rPr>
        <w:t>overall, there has been a persistent downward trajectory in annual completions since 2019. W</w:t>
      </w:r>
      <w:r w:rsidRPr="00756002">
        <w:t xml:space="preserve">hilst the number of completions remains lower from those recorded in previous monitoring years, there remains sufficient land availability for the provision of housing in accordance with the Strategic Housing Allocation set out in </w:t>
      </w:r>
      <w:r w:rsidRPr="00043C2F">
        <w:t>the PS.</w:t>
      </w:r>
    </w:p>
    <w:p w14:paraId="751A70AB" w14:textId="77777777" w:rsidR="0042005D" w:rsidRPr="00043C2F" w:rsidRDefault="0042005D" w:rsidP="007320F0">
      <w:pPr>
        <w:pStyle w:val="BodyText"/>
        <w:ind w:left="198" w:right="-74"/>
        <w:jc w:val="both"/>
      </w:pPr>
    </w:p>
    <w:p w14:paraId="1261550C" w14:textId="262B5620" w:rsidR="0042005D" w:rsidRDefault="0042005D" w:rsidP="007320F0">
      <w:pPr>
        <w:pStyle w:val="BodyText"/>
        <w:ind w:left="198" w:right="-74"/>
        <w:jc w:val="both"/>
      </w:pPr>
      <w:r w:rsidRPr="00043C2F">
        <w:t>The reason(s) for the significant drop in completions since 2019 are unknown, and it remains to be seen if they will continue to be repressed in coming years. If so, this will affect the housing growth strategy of the PS, in so far as it will not be met within the lifetime of the LDP to 2032.</w:t>
      </w:r>
      <w:r w:rsidR="0008075A">
        <w:t xml:space="preserve"> </w:t>
      </w:r>
      <w:r w:rsidRPr="00043C2F">
        <w:t xml:space="preserve">However, this year’s </w:t>
      </w:r>
      <w:r w:rsidR="003D437F">
        <w:t>modest uplift</w:t>
      </w:r>
      <w:r w:rsidRPr="00043C2F">
        <w:t xml:space="preserve"> in completions may indicate signs of recovery toward historic averages.  </w:t>
      </w:r>
    </w:p>
    <w:p w14:paraId="3B0869D4" w14:textId="77777777" w:rsidR="0042005D" w:rsidRPr="00302620" w:rsidRDefault="0042005D" w:rsidP="007320F0">
      <w:pPr>
        <w:pStyle w:val="BodyText"/>
        <w:ind w:left="198" w:right="-74"/>
        <w:jc w:val="both"/>
      </w:pPr>
    </w:p>
    <w:p w14:paraId="4CD0B3E5" w14:textId="77777777" w:rsidR="0042005D" w:rsidRDefault="0042005D" w:rsidP="007320F0">
      <w:pPr>
        <w:pStyle w:val="BodyText"/>
        <w:ind w:left="198" w:right="-74"/>
        <w:jc w:val="both"/>
      </w:pPr>
      <w:r>
        <w:t>Nonetheless, t</w:t>
      </w:r>
      <w:r w:rsidRPr="00302620">
        <w:t xml:space="preserve">his HL Monitor and its accompanying Housing Monitor Map, records the potential growth if all extant planning approvals were to be implemented.  It shows that there are sufficient lands remaining in the Council area for housing growth and that the majority of availability is catered for on land already zoned for residential use.   </w:t>
      </w:r>
    </w:p>
    <w:p w14:paraId="7D9235C6" w14:textId="77777777" w:rsidR="0042005D" w:rsidRPr="00302620" w:rsidRDefault="0042005D" w:rsidP="007320F0">
      <w:pPr>
        <w:pStyle w:val="BodyText"/>
        <w:ind w:left="198" w:right="-74"/>
        <w:jc w:val="both"/>
      </w:pPr>
    </w:p>
    <w:p w14:paraId="6D25E81C" w14:textId="77777777" w:rsidR="0042005D" w:rsidRDefault="0042005D" w:rsidP="007320F0">
      <w:pPr>
        <w:pStyle w:val="BodyText"/>
        <w:ind w:left="198" w:right="-74"/>
        <w:jc w:val="both"/>
      </w:pPr>
      <w:r>
        <w:t>Furthermore, t</w:t>
      </w:r>
      <w:r w:rsidRPr="00302620">
        <w:t>his HL Monitor demonstrates that a five-year supply of land remains available, should all approvals be implemented over the remainder of the LDP to 2032.</w:t>
      </w:r>
    </w:p>
    <w:p w14:paraId="6F6463D7" w14:textId="31AEE6C2" w:rsidR="0042005D" w:rsidRDefault="0042005D" w:rsidP="0041423F">
      <w:pPr>
        <w:ind w:left="198" w:right="36"/>
        <w:rPr>
          <w:bCs/>
        </w:rPr>
      </w:pPr>
    </w:p>
    <w:p w14:paraId="1C4C6EA9" w14:textId="77777777" w:rsidR="0042005D" w:rsidRDefault="0042005D" w:rsidP="0041423F">
      <w:pPr>
        <w:ind w:left="198" w:right="36"/>
        <w:rPr>
          <w:bCs/>
        </w:rPr>
      </w:pPr>
    </w:p>
    <w:p w14:paraId="5831199C" w14:textId="77777777" w:rsidR="0042005D" w:rsidRDefault="0042005D" w:rsidP="0041423F">
      <w:pPr>
        <w:ind w:left="198" w:right="36"/>
        <w:rPr>
          <w:bCs/>
        </w:rPr>
      </w:pPr>
    </w:p>
    <w:p w14:paraId="7C406DC2" w14:textId="77777777" w:rsidR="0042005D" w:rsidRDefault="0042005D" w:rsidP="0041423F">
      <w:pPr>
        <w:ind w:left="198" w:right="36"/>
        <w:rPr>
          <w:bCs/>
        </w:rPr>
      </w:pPr>
    </w:p>
    <w:p w14:paraId="2B6BF57A" w14:textId="0D600FE2" w:rsidR="0042005D" w:rsidRDefault="0042005D" w:rsidP="0041423F">
      <w:pPr>
        <w:ind w:left="198" w:right="36"/>
        <w:rPr>
          <w:bCs/>
        </w:rPr>
      </w:pPr>
    </w:p>
    <w:p w14:paraId="261F069A" w14:textId="77777777" w:rsidR="0042005D" w:rsidRDefault="0042005D" w:rsidP="0041423F">
      <w:pPr>
        <w:ind w:left="198" w:right="36"/>
        <w:rPr>
          <w:bCs/>
        </w:rPr>
      </w:pPr>
    </w:p>
    <w:p w14:paraId="1883C9FC" w14:textId="77777777" w:rsidR="0042005D" w:rsidRDefault="0042005D" w:rsidP="0041423F">
      <w:pPr>
        <w:ind w:left="198" w:right="36"/>
        <w:rPr>
          <w:bCs/>
        </w:rPr>
      </w:pPr>
    </w:p>
    <w:p w14:paraId="7C945C38" w14:textId="0DA5535F" w:rsidR="0042005D" w:rsidRDefault="0042005D" w:rsidP="0041423F">
      <w:pPr>
        <w:ind w:left="198" w:right="36"/>
        <w:rPr>
          <w:bCs/>
        </w:rPr>
      </w:pPr>
    </w:p>
    <w:p w14:paraId="1924D3AF" w14:textId="77777777" w:rsidR="0042005D" w:rsidRDefault="0042005D" w:rsidP="0041423F">
      <w:pPr>
        <w:ind w:left="198" w:right="36"/>
        <w:rPr>
          <w:bCs/>
        </w:rPr>
      </w:pPr>
    </w:p>
    <w:p w14:paraId="1B509A0B" w14:textId="77777777" w:rsidR="0042005D" w:rsidRDefault="0042005D" w:rsidP="0041423F">
      <w:pPr>
        <w:ind w:left="198" w:right="36"/>
        <w:rPr>
          <w:bCs/>
        </w:rPr>
      </w:pPr>
    </w:p>
    <w:p w14:paraId="6AE50E5C" w14:textId="3BA3A670" w:rsidR="0042005D" w:rsidRDefault="0042005D" w:rsidP="0041423F">
      <w:pPr>
        <w:ind w:left="198" w:right="36"/>
        <w:rPr>
          <w:bCs/>
        </w:rPr>
      </w:pPr>
    </w:p>
    <w:p w14:paraId="65B37399" w14:textId="77777777" w:rsidR="0042005D" w:rsidRDefault="0042005D" w:rsidP="0041423F">
      <w:pPr>
        <w:ind w:left="198" w:right="36"/>
        <w:rPr>
          <w:bCs/>
        </w:rPr>
      </w:pPr>
    </w:p>
    <w:p w14:paraId="6D5AE9E6" w14:textId="77777777" w:rsidR="0042005D" w:rsidRDefault="0042005D" w:rsidP="0041423F">
      <w:pPr>
        <w:ind w:left="198" w:right="36"/>
        <w:rPr>
          <w:bCs/>
        </w:rPr>
      </w:pPr>
    </w:p>
    <w:p w14:paraId="56336A59" w14:textId="77777777" w:rsidR="0042005D" w:rsidRDefault="0042005D" w:rsidP="0041423F">
      <w:pPr>
        <w:ind w:left="198" w:right="36"/>
        <w:rPr>
          <w:bCs/>
        </w:rPr>
      </w:pPr>
    </w:p>
    <w:p w14:paraId="0F967C53" w14:textId="77777777" w:rsidR="0042005D" w:rsidRDefault="0042005D" w:rsidP="0041423F">
      <w:pPr>
        <w:ind w:left="198" w:right="36"/>
        <w:rPr>
          <w:bCs/>
        </w:rPr>
      </w:pPr>
    </w:p>
    <w:p w14:paraId="0A3D18E1" w14:textId="72B3B6AB" w:rsidR="0042005D" w:rsidRDefault="0042005D" w:rsidP="0041423F">
      <w:pPr>
        <w:ind w:left="198" w:right="36"/>
        <w:rPr>
          <w:bCs/>
        </w:rPr>
      </w:pPr>
    </w:p>
    <w:p w14:paraId="6A44B501" w14:textId="77777777" w:rsidR="0042005D" w:rsidRDefault="0042005D" w:rsidP="0041423F">
      <w:pPr>
        <w:ind w:left="198" w:right="36"/>
        <w:rPr>
          <w:bCs/>
        </w:rPr>
      </w:pPr>
    </w:p>
    <w:p w14:paraId="169F1D2C" w14:textId="77777777" w:rsidR="0042005D" w:rsidRDefault="0042005D" w:rsidP="0041423F">
      <w:pPr>
        <w:ind w:left="198" w:right="36"/>
        <w:rPr>
          <w:bCs/>
        </w:rPr>
      </w:pPr>
    </w:p>
    <w:p w14:paraId="2B93F04F" w14:textId="77777777" w:rsidR="0042005D" w:rsidRDefault="0042005D" w:rsidP="0041423F">
      <w:pPr>
        <w:ind w:left="198" w:right="36"/>
        <w:rPr>
          <w:bCs/>
        </w:rPr>
      </w:pPr>
    </w:p>
    <w:p w14:paraId="1B37EF54" w14:textId="77777777" w:rsidR="0042005D" w:rsidRDefault="0042005D" w:rsidP="0041423F">
      <w:pPr>
        <w:ind w:left="198" w:right="36"/>
        <w:rPr>
          <w:bCs/>
        </w:rPr>
      </w:pPr>
    </w:p>
    <w:p w14:paraId="2EE3D5F7" w14:textId="77777777" w:rsidR="0042005D" w:rsidRDefault="0042005D" w:rsidP="0041423F">
      <w:pPr>
        <w:ind w:left="198" w:right="36"/>
        <w:rPr>
          <w:bCs/>
        </w:rPr>
      </w:pPr>
    </w:p>
    <w:p w14:paraId="512BCFFD" w14:textId="77777777" w:rsidR="0042005D" w:rsidRDefault="0042005D" w:rsidP="0041423F">
      <w:pPr>
        <w:ind w:left="198" w:right="36"/>
        <w:rPr>
          <w:bCs/>
        </w:rPr>
      </w:pPr>
    </w:p>
    <w:p w14:paraId="0BA7DFB3" w14:textId="19695253" w:rsidR="0042005D" w:rsidRDefault="0042005D" w:rsidP="0041423F">
      <w:pPr>
        <w:ind w:left="198" w:right="36"/>
        <w:rPr>
          <w:bCs/>
        </w:rPr>
      </w:pPr>
    </w:p>
    <w:p w14:paraId="4D7AAF6A" w14:textId="77777777" w:rsidR="0042005D" w:rsidRDefault="0042005D" w:rsidP="0041423F">
      <w:pPr>
        <w:ind w:left="198" w:right="36"/>
        <w:rPr>
          <w:bCs/>
        </w:rPr>
      </w:pPr>
    </w:p>
    <w:p w14:paraId="332F4D0A" w14:textId="77777777" w:rsidR="0042005D" w:rsidRDefault="0042005D" w:rsidP="0041423F">
      <w:pPr>
        <w:ind w:left="198" w:right="36"/>
        <w:rPr>
          <w:bCs/>
        </w:rPr>
      </w:pPr>
    </w:p>
    <w:p w14:paraId="1C06E5FB" w14:textId="01C77395" w:rsidR="0042005D" w:rsidRDefault="0042005D" w:rsidP="0041423F">
      <w:pPr>
        <w:ind w:left="198" w:right="36"/>
        <w:rPr>
          <w:bCs/>
        </w:rPr>
      </w:pPr>
    </w:p>
    <w:p w14:paraId="6AADA0B3" w14:textId="43F86345" w:rsidR="0042005D" w:rsidRDefault="0042005D" w:rsidP="0041423F">
      <w:pPr>
        <w:ind w:left="198" w:right="36"/>
        <w:rPr>
          <w:bCs/>
        </w:rPr>
      </w:pPr>
    </w:p>
    <w:p w14:paraId="2F24A037" w14:textId="77777777" w:rsidR="0042005D" w:rsidRDefault="0042005D" w:rsidP="0041423F">
      <w:pPr>
        <w:ind w:left="198" w:right="36"/>
        <w:rPr>
          <w:bCs/>
        </w:rPr>
      </w:pPr>
    </w:p>
    <w:p w14:paraId="00D68854" w14:textId="77777777" w:rsidR="0042005D" w:rsidRDefault="0042005D" w:rsidP="0041423F">
      <w:pPr>
        <w:ind w:left="198" w:right="36"/>
        <w:rPr>
          <w:bCs/>
        </w:rPr>
      </w:pPr>
    </w:p>
    <w:p w14:paraId="35CF3D6F" w14:textId="77777777" w:rsidR="0042005D" w:rsidRDefault="0042005D" w:rsidP="0041423F">
      <w:pPr>
        <w:ind w:left="198" w:right="36"/>
        <w:rPr>
          <w:bCs/>
        </w:rPr>
      </w:pPr>
    </w:p>
    <w:p w14:paraId="1405DB11" w14:textId="77777777" w:rsidR="0042005D" w:rsidRDefault="0042005D" w:rsidP="0041423F">
      <w:pPr>
        <w:ind w:left="198" w:right="36"/>
        <w:rPr>
          <w:bCs/>
        </w:rPr>
      </w:pPr>
    </w:p>
    <w:p w14:paraId="2611EEA8" w14:textId="166A832C" w:rsidR="0042005D" w:rsidRDefault="0042005D" w:rsidP="0041423F">
      <w:pPr>
        <w:ind w:left="198" w:right="36"/>
        <w:rPr>
          <w:bCs/>
        </w:rPr>
      </w:pPr>
    </w:p>
    <w:p w14:paraId="4DC67E8A" w14:textId="77777777" w:rsidR="0042005D" w:rsidRDefault="0042005D" w:rsidP="0041423F">
      <w:pPr>
        <w:ind w:left="198" w:right="36"/>
        <w:rPr>
          <w:bCs/>
        </w:rPr>
      </w:pPr>
    </w:p>
    <w:p w14:paraId="0F1AF1B1" w14:textId="16C6A031" w:rsidR="0042005D" w:rsidRDefault="0042005D" w:rsidP="0041423F">
      <w:pPr>
        <w:ind w:left="198" w:right="36"/>
        <w:rPr>
          <w:bCs/>
        </w:rPr>
      </w:pPr>
    </w:p>
    <w:p w14:paraId="5ACC2844" w14:textId="77777777" w:rsidR="0042005D" w:rsidRDefault="0042005D" w:rsidP="0041423F">
      <w:pPr>
        <w:ind w:left="198" w:right="36"/>
        <w:rPr>
          <w:bCs/>
        </w:rPr>
      </w:pPr>
    </w:p>
    <w:p w14:paraId="396B14B2" w14:textId="77777777" w:rsidR="0042005D" w:rsidRDefault="0042005D" w:rsidP="0041423F">
      <w:pPr>
        <w:ind w:left="198" w:right="36"/>
        <w:rPr>
          <w:bCs/>
        </w:rPr>
      </w:pPr>
    </w:p>
    <w:p w14:paraId="63C3B937" w14:textId="77777777" w:rsidR="0042005D" w:rsidRDefault="0042005D" w:rsidP="0041423F">
      <w:pPr>
        <w:ind w:left="198" w:right="36"/>
        <w:rPr>
          <w:bCs/>
        </w:rPr>
      </w:pPr>
    </w:p>
    <w:p w14:paraId="389573A6" w14:textId="77777777" w:rsidR="0042005D" w:rsidRDefault="0042005D" w:rsidP="0041423F">
      <w:pPr>
        <w:ind w:left="198" w:right="36"/>
        <w:rPr>
          <w:bCs/>
        </w:rPr>
      </w:pPr>
    </w:p>
    <w:p w14:paraId="230E49B1" w14:textId="77777777" w:rsidR="0042005D" w:rsidRDefault="0042005D" w:rsidP="0041423F">
      <w:pPr>
        <w:ind w:left="198" w:right="36"/>
        <w:rPr>
          <w:bCs/>
        </w:rPr>
      </w:pPr>
    </w:p>
    <w:p w14:paraId="55F97313" w14:textId="77777777" w:rsidR="0042005D" w:rsidRDefault="0042005D" w:rsidP="0041423F">
      <w:pPr>
        <w:ind w:left="198" w:right="36"/>
        <w:rPr>
          <w:bCs/>
        </w:rPr>
      </w:pPr>
    </w:p>
    <w:p w14:paraId="3BE8C13F" w14:textId="77777777" w:rsidR="0042005D" w:rsidRDefault="0042005D" w:rsidP="0041423F">
      <w:pPr>
        <w:ind w:left="198" w:right="36"/>
        <w:rPr>
          <w:bCs/>
        </w:rPr>
      </w:pPr>
    </w:p>
    <w:p w14:paraId="221249E1" w14:textId="77777777" w:rsidR="0042005D" w:rsidRDefault="0042005D" w:rsidP="0041423F">
      <w:pPr>
        <w:ind w:left="198" w:right="36"/>
        <w:rPr>
          <w:bCs/>
        </w:rPr>
      </w:pPr>
    </w:p>
    <w:p w14:paraId="1A4D0F07" w14:textId="77777777" w:rsidR="0042005D" w:rsidRDefault="0042005D" w:rsidP="0041423F">
      <w:pPr>
        <w:ind w:left="198" w:right="36"/>
        <w:rPr>
          <w:bCs/>
        </w:rPr>
      </w:pPr>
    </w:p>
    <w:p w14:paraId="388FB0EA" w14:textId="77777777" w:rsidR="0042005D" w:rsidRDefault="0042005D" w:rsidP="0041423F">
      <w:pPr>
        <w:ind w:left="198" w:right="36"/>
        <w:rPr>
          <w:bCs/>
        </w:rPr>
      </w:pPr>
    </w:p>
    <w:p w14:paraId="66BF00BE" w14:textId="77777777" w:rsidR="0042005D" w:rsidRDefault="0042005D" w:rsidP="0041423F">
      <w:pPr>
        <w:ind w:left="198" w:right="36"/>
        <w:rPr>
          <w:bCs/>
        </w:rPr>
      </w:pPr>
    </w:p>
    <w:p w14:paraId="4D7895BF" w14:textId="77777777" w:rsidR="0042005D" w:rsidRDefault="0042005D" w:rsidP="0041423F">
      <w:pPr>
        <w:ind w:left="198" w:right="36"/>
        <w:rPr>
          <w:bCs/>
        </w:rPr>
      </w:pPr>
    </w:p>
    <w:p w14:paraId="25463AB1" w14:textId="77777777" w:rsidR="0042005D" w:rsidRDefault="0042005D" w:rsidP="0041423F">
      <w:pPr>
        <w:ind w:left="198" w:right="36"/>
        <w:rPr>
          <w:bCs/>
        </w:rPr>
      </w:pPr>
    </w:p>
    <w:p w14:paraId="76B236F3" w14:textId="578F835D" w:rsidR="00CF2B69" w:rsidRDefault="00CF2B69" w:rsidP="00CF2B69">
      <w:pPr>
        <w:pStyle w:val="BodyText"/>
        <w:spacing w:after="120"/>
        <w:ind w:left="198" w:right="100" w:hanging="1"/>
      </w:pPr>
    </w:p>
    <w:sectPr w:rsidR="00CF2B69" w:rsidSect="00C67957">
      <w:footerReference w:type="default" r:id="rId23"/>
      <w:type w:val="continuous"/>
      <w:pgSz w:w="16840" w:h="11910" w:orient="landscape"/>
      <w:pgMar w:top="1100" w:right="1340" w:bottom="1120" w:left="1320" w:header="0" w:footer="925" w:gutter="0"/>
      <w:cols w:num="2"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E01946A" w14:textId="77777777" w:rsidR="00417E00" w:rsidRDefault="00417E00">
      <w:r>
        <w:separator/>
      </w:r>
    </w:p>
  </w:endnote>
  <w:endnote w:type="continuationSeparator" w:id="0">
    <w:p w14:paraId="7E60E316" w14:textId="77777777" w:rsidR="00417E00" w:rsidRDefault="00417E0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Segoe UI">
    <w:panose1 w:val="020B0604020202020204"/>
    <w:charset w:val="00"/>
    <w:family w:val="swiss"/>
    <w:pitch w:val="variable"/>
    <w:sig w:usb0="E4002EFF" w:usb1="C000E47F" w:usb2="00000009" w:usb3="00000000" w:csb0="000001FF" w:csb1="00000000"/>
  </w:font>
  <w:font w:name="Verdana">
    <w:panose1 w:val="020B0604030504040204"/>
    <w:charset w:val="00"/>
    <w:family w:val="swiss"/>
    <w:pitch w:val="variable"/>
    <w:sig w:usb0="A1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628548" w14:textId="63EFA93E" w:rsidR="007524EA" w:rsidRDefault="007524EA">
    <w:pPr>
      <w:pStyle w:val="BodyText"/>
      <w:spacing w:line="14" w:lineRule="auto"/>
      <w:rPr>
        <w:sz w:val="2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240E39" w14:textId="77777777" w:rsidR="007524EA" w:rsidRDefault="007524EA">
    <w:pPr>
      <w:pStyle w:val="BodyText"/>
      <w:spacing w:line="14" w:lineRule="auto"/>
      <w:rPr>
        <w:sz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2E08E59" w14:textId="77777777" w:rsidR="00417E00" w:rsidRDefault="00417E00">
      <w:r>
        <w:separator/>
      </w:r>
    </w:p>
  </w:footnote>
  <w:footnote w:type="continuationSeparator" w:id="0">
    <w:p w14:paraId="71BFEFF7" w14:textId="77777777" w:rsidR="00417E00" w:rsidRDefault="00417E00">
      <w:r>
        <w:continuationSeparator/>
      </w:r>
    </w:p>
  </w:footnote>
  <w:footnote w:id="1">
    <w:p w14:paraId="47D5A3DA" w14:textId="1F18E130" w:rsidR="007524EA" w:rsidRPr="00544541" w:rsidRDefault="007524EA">
      <w:pPr>
        <w:pStyle w:val="FootnoteText"/>
        <w:rPr>
          <w:sz w:val="16"/>
          <w:szCs w:val="16"/>
        </w:rPr>
      </w:pPr>
      <w:r>
        <w:rPr>
          <w:rStyle w:val="FootnoteReference"/>
        </w:rPr>
        <w:footnoteRef/>
      </w:r>
      <w:r>
        <w:t xml:space="preserve"> </w:t>
      </w:r>
      <w:r w:rsidR="00733311">
        <w:rPr>
          <w:sz w:val="16"/>
          <w:szCs w:val="16"/>
        </w:rPr>
        <w:t>LDP</w:t>
      </w:r>
      <w:r w:rsidR="002D06ED">
        <w:rPr>
          <w:sz w:val="16"/>
          <w:szCs w:val="16"/>
        </w:rPr>
        <w:t xml:space="preserve"> 2032, Plan Strategy Part 1</w:t>
      </w:r>
      <w:r w:rsidR="00E47431">
        <w:rPr>
          <w:sz w:val="16"/>
          <w:szCs w:val="16"/>
        </w:rPr>
        <w:t xml:space="preserve">, Figure 3 &amp; Table 1, </w:t>
      </w:r>
      <w:r w:rsidR="00D458B3">
        <w:rPr>
          <w:sz w:val="16"/>
          <w:szCs w:val="16"/>
        </w:rPr>
        <w:t xml:space="preserve">pages 42-43 </w:t>
      </w:r>
    </w:p>
  </w:footnote>
  <w:footnote w:id="2">
    <w:p w14:paraId="45006AEC" w14:textId="3BF0676C" w:rsidR="007524EA" w:rsidRDefault="007524EA" w:rsidP="00F36D6C">
      <w:pPr>
        <w:pStyle w:val="FootnoteText"/>
      </w:pPr>
      <w:r>
        <w:rPr>
          <w:rStyle w:val="FootnoteReference"/>
        </w:rPr>
        <w:footnoteRef/>
      </w:r>
      <w:r>
        <w:t xml:space="preserve"> </w:t>
      </w:r>
      <w:r w:rsidRPr="00544541">
        <w:rPr>
          <w:sz w:val="16"/>
          <w:szCs w:val="16"/>
        </w:rPr>
        <w:t>DPPN1 Introduction: Context for Local Development Plans, Figure 3</w:t>
      </w:r>
    </w:p>
  </w:footnote>
  <w:footnote w:id="3">
    <w:p w14:paraId="2FADE352" w14:textId="4D0C1002" w:rsidR="007524EA" w:rsidRPr="00544541" w:rsidRDefault="007524EA">
      <w:pPr>
        <w:pStyle w:val="FootnoteText"/>
        <w:rPr>
          <w:sz w:val="16"/>
          <w:szCs w:val="16"/>
        </w:rPr>
      </w:pPr>
      <w:r>
        <w:rPr>
          <w:rStyle w:val="FootnoteReference"/>
        </w:rPr>
        <w:footnoteRef/>
      </w:r>
      <w:r>
        <w:t xml:space="preserve"> </w:t>
      </w:r>
      <w:r w:rsidRPr="00544541">
        <w:rPr>
          <w:sz w:val="16"/>
          <w:szCs w:val="16"/>
        </w:rPr>
        <w:t>DPPN 6 Soundness, Consistency Test C1</w:t>
      </w:r>
    </w:p>
  </w:footnote>
  <w:footnote w:id="4">
    <w:p w14:paraId="1512C25F" w14:textId="77777777" w:rsidR="007524EA" w:rsidRDefault="007524EA">
      <w:pPr>
        <w:pStyle w:val="FootnoteText"/>
      </w:pPr>
      <w:r>
        <w:rPr>
          <w:rStyle w:val="FootnoteReference"/>
        </w:rPr>
        <w:footnoteRef/>
      </w:r>
      <w:r>
        <w:t xml:space="preserve"> </w:t>
      </w:r>
      <w:r w:rsidRPr="00544541">
        <w:rPr>
          <w:sz w:val="16"/>
          <w:szCs w:val="16"/>
        </w:rPr>
        <w:t>Soundness Test C4, Development Plan Practice Note 6 Soundness</w:t>
      </w:r>
    </w:p>
  </w:footnote>
  <w:footnote w:id="5">
    <w:p w14:paraId="2DD4AE10" w14:textId="140A9510" w:rsidR="006F2BDD" w:rsidRDefault="006F2BDD" w:rsidP="006F2BDD">
      <w:pPr>
        <w:pStyle w:val="FootnoteText"/>
        <w:ind w:left="170" w:hanging="170"/>
      </w:pPr>
      <w:r>
        <w:rPr>
          <w:rStyle w:val="FootnoteReference"/>
        </w:rPr>
        <w:footnoteRef/>
      </w:r>
      <w:r>
        <w:t xml:space="preserve"> </w:t>
      </w:r>
      <w:r w:rsidRPr="00F4317C">
        <w:rPr>
          <w:sz w:val="16"/>
          <w:szCs w:val="16"/>
        </w:rPr>
        <w:t xml:space="preserve">Completion Certificates are issued </w:t>
      </w:r>
      <w:r w:rsidR="00E734C5">
        <w:rPr>
          <w:sz w:val="16"/>
          <w:szCs w:val="16"/>
        </w:rPr>
        <w:t>when all relevant requirements of building regulations have been satisfied (Reg 14 of the Building Regulations (NI) 2012)</w:t>
      </w:r>
      <w:r w:rsidRPr="00F4317C">
        <w:rPr>
          <w:sz w:val="16"/>
          <w:szCs w:val="16"/>
        </w:rPr>
        <w:t>.</w:t>
      </w:r>
    </w:p>
  </w:footnote>
  <w:footnote w:id="6">
    <w:p w14:paraId="0EAAC396" w14:textId="77777777" w:rsidR="00D67069" w:rsidRDefault="00D67069" w:rsidP="00D67069">
      <w:pPr>
        <w:pStyle w:val="FootnoteText"/>
      </w:pPr>
      <w:r>
        <w:rPr>
          <w:rStyle w:val="FootnoteReference"/>
        </w:rPr>
        <w:footnoteRef/>
      </w:r>
      <w:r>
        <w:t xml:space="preserve"> </w:t>
      </w:r>
      <w:r w:rsidRPr="00B53B30">
        <w:rPr>
          <w:sz w:val="16"/>
          <w:szCs w:val="16"/>
        </w:rPr>
        <w:t>Further information on densities is set out in Part 2 Plan Strategy, HOU4 d) Page 12</w:t>
      </w:r>
    </w:p>
  </w:footnote>
  <w:footnote w:id="7">
    <w:p w14:paraId="772FBCB5" w14:textId="10BC360C" w:rsidR="0074343F" w:rsidRPr="0074343F" w:rsidRDefault="0074343F">
      <w:pPr>
        <w:pStyle w:val="FootnoteText"/>
        <w:rPr>
          <w:sz w:val="16"/>
          <w:szCs w:val="16"/>
        </w:rPr>
      </w:pPr>
      <w:r>
        <w:rPr>
          <w:rStyle w:val="FootnoteReference"/>
        </w:rPr>
        <w:footnoteRef/>
      </w:r>
      <w:r>
        <w:t xml:space="preserve"> </w:t>
      </w:r>
      <w:r w:rsidRPr="0074343F">
        <w:rPr>
          <w:sz w:val="16"/>
          <w:szCs w:val="16"/>
        </w:rPr>
        <w:t>Plan Strategy, Part 1, Page 42, Figure 3</w:t>
      </w:r>
    </w:p>
  </w:footnote>
  <w:footnote w:id="8">
    <w:p w14:paraId="69703AE6" w14:textId="5A27FE35" w:rsidR="00221048" w:rsidRPr="00221048" w:rsidRDefault="00221048">
      <w:pPr>
        <w:pStyle w:val="FootnoteText"/>
        <w:rPr>
          <w:sz w:val="16"/>
          <w:szCs w:val="16"/>
        </w:rPr>
      </w:pPr>
      <w:r>
        <w:rPr>
          <w:rStyle w:val="FootnoteReference"/>
        </w:rPr>
        <w:footnoteRef/>
      </w:r>
      <w:r>
        <w:t xml:space="preserve"> </w:t>
      </w:r>
      <w:r w:rsidRPr="00221048">
        <w:rPr>
          <w:sz w:val="16"/>
          <w:szCs w:val="16"/>
        </w:rPr>
        <w:t>Plan Strategy, Part 1, Page 58, Table 3</w:t>
      </w:r>
    </w:p>
  </w:footnote>
  <w:footnote w:id="9">
    <w:p w14:paraId="220B94B3" w14:textId="4773D222" w:rsidR="00781779" w:rsidRPr="0074343F" w:rsidRDefault="00781779" w:rsidP="00781779">
      <w:pPr>
        <w:pStyle w:val="FootnoteText"/>
        <w:rPr>
          <w:sz w:val="16"/>
          <w:szCs w:val="16"/>
        </w:rPr>
      </w:pPr>
      <w:r>
        <w:rPr>
          <w:rStyle w:val="FootnoteReference"/>
        </w:rPr>
        <w:footnoteRef/>
      </w:r>
      <w:r>
        <w:t xml:space="preserve"> </w:t>
      </w:r>
      <w:r w:rsidR="0008570A" w:rsidRPr="004E4AB0">
        <w:rPr>
          <w:sz w:val="16"/>
          <w:szCs w:val="16"/>
        </w:rPr>
        <w:t>Th</w:t>
      </w:r>
      <w:r w:rsidR="00794112" w:rsidRPr="004E4AB0">
        <w:rPr>
          <w:sz w:val="16"/>
          <w:szCs w:val="16"/>
        </w:rPr>
        <w:t xml:space="preserve">is figure includes </w:t>
      </w:r>
      <w:r w:rsidR="008A45DB" w:rsidRPr="004E4AB0">
        <w:rPr>
          <w:sz w:val="16"/>
          <w:szCs w:val="16"/>
        </w:rPr>
        <w:t>an</w:t>
      </w:r>
      <w:r w:rsidR="00794112" w:rsidRPr="004E4AB0">
        <w:rPr>
          <w:sz w:val="16"/>
          <w:szCs w:val="16"/>
        </w:rPr>
        <w:t xml:space="preserve"> additional </w:t>
      </w:r>
      <w:r w:rsidR="0008570A" w:rsidRPr="004E4AB0">
        <w:rPr>
          <w:sz w:val="16"/>
          <w:szCs w:val="16"/>
        </w:rPr>
        <w:t xml:space="preserve">50 </w:t>
      </w:r>
      <w:r w:rsidR="006E773B" w:rsidRPr="004E4AB0">
        <w:rPr>
          <w:sz w:val="16"/>
          <w:szCs w:val="16"/>
        </w:rPr>
        <w:t>Completion Certificates</w:t>
      </w:r>
      <w:r w:rsidR="00D06B9B" w:rsidRPr="004E4AB0">
        <w:rPr>
          <w:sz w:val="16"/>
          <w:szCs w:val="16"/>
        </w:rPr>
        <w:t xml:space="preserve"> </w:t>
      </w:r>
      <w:r w:rsidR="00302138" w:rsidRPr="004E4AB0">
        <w:rPr>
          <w:sz w:val="16"/>
          <w:szCs w:val="16"/>
        </w:rPr>
        <w:t xml:space="preserve">which </w:t>
      </w:r>
      <w:r w:rsidR="00D06B9B" w:rsidRPr="004E4AB0">
        <w:rPr>
          <w:sz w:val="16"/>
          <w:szCs w:val="16"/>
        </w:rPr>
        <w:t xml:space="preserve">were missed </w:t>
      </w:r>
      <w:r w:rsidR="00C16169" w:rsidRPr="004E4AB0">
        <w:rPr>
          <w:sz w:val="16"/>
          <w:szCs w:val="16"/>
        </w:rPr>
        <w:t>from</w:t>
      </w:r>
      <w:r w:rsidR="00D06B9B" w:rsidRPr="004E4AB0">
        <w:rPr>
          <w:sz w:val="16"/>
          <w:szCs w:val="16"/>
        </w:rPr>
        <w:t xml:space="preserve"> previous years that</w:t>
      </w:r>
      <w:r w:rsidR="0008570A" w:rsidRPr="004E4AB0">
        <w:rPr>
          <w:sz w:val="16"/>
          <w:szCs w:val="16"/>
        </w:rPr>
        <w:t xml:space="preserve"> </w:t>
      </w:r>
      <w:r w:rsidR="005A0845" w:rsidRPr="004E4AB0">
        <w:rPr>
          <w:sz w:val="16"/>
          <w:szCs w:val="16"/>
        </w:rPr>
        <w:t>were</w:t>
      </w:r>
      <w:r w:rsidR="008E0CA5" w:rsidRPr="004E4AB0">
        <w:rPr>
          <w:sz w:val="16"/>
          <w:szCs w:val="16"/>
        </w:rPr>
        <w:t xml:space="preserve"> subsequently</w:t>
      </w:r>
      <w:r w:rsidR="005A0845" w:rsidRPr="004E4AB0">
        <w:rPr>
          <w:sz w:val="16"/>
          <w:szCs w:val="16"/>
        </w:rPr>
        <w:t xml:space="preserve"> identified via a</w:t>
      </w:r>
      <w:r w:rsidR="006E773B" w:rsidRPr="004E4AB0">
        <w:rPr>
          <w:sz w:val="16"/>
          <w:szCs w:val="16"/>
        </w:rPr>
        <w:t xml:space="preserve">n additional </w:t>
      </w:r>
      <w:r w:rsidR="005A0845" w:rsidRPr="004E4AB0">
        <w:rPr>
          <w:sz w:val="16"/>
          <w:szCs w:val="16"/>
        </w:rPr>
        <w:t>exercise with</w:t>
      </w:r>
      <w:r w:rsidR="00794112" w:rsidRPr="004E4AB0">
        <w:rPr>
          <w:sz w:val="16"/>
          <w:szCs w:val="16"/>
        </w:rPr>
        <w:t xml:space="preserve"> Building Control</w:t>
      </w:r>
      <w:r w:rsidR="008E0CA5" w:rsidRPr="004E4AB0">
        <w:rPr>
          <w:sz w:val="16"/>
          <w:szCs w:val="16"/>
        </w:rPr>
        <w: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2507EE"/>
    <w:multiLevelType w:val="hybridMultilevel"/>
    <w:tmpl w:val="DFB26984"/>
    <w:lvl w:ilvl="0" w:tplc="08090001">
      <w:start w:val="1"/>
      <w:numFmt w:val="bullet"/>
      <w:lvlText w:val=""/>
      <w:lvlJc w:val="left"/>
      <w:pPr>
        <w:ind w:left="918" w:hanging="360"/>
      </w:pPr>
      <w:rPr>
        <w:rFonts w:ascii="Symbol" w:hAnsi="Symbol" w:hint="default"/>
      </w:rPr>
    </w:lvl>
    <w:lvl w:ilvl="1" w:tplc="08090003" w:tentative="1">
      <w:start w:val="1"/>
      <w:numFmt w:val="bullet"/>
      <w:lvlText w:val="o"/>
      <w:lvlJc w:val="left"/>
      <w:pPr>
        <w:ind w:left="1638" w:hanging="360"/>
      </w:pPr>
      <w:rPr>
        <w:rFonts w:ascii="Courier New" w:hAnsi="Courier New" w:cs="Courier New" w:hint="default"/>
      </w:rPr>
    </w:lvl>
    <w:lvl w:ilvl="2" w:tplc="08090005" w:tentative="1">
      <w:start w:val="1"/>
      <w:numFmt w:val="bullet"/>
      <w:lvlText w:val=""/>
      <w:lvlJc w:val="left"/>
      <w:pPr>
        <w:ind w:left="2358" w:hanging="360"/>
      </w:pPr>
      <w:rPr>
        <w:rFonts w:ascii="Wingdings" w:hAnsi="Wingdings" w:hint="default"/>
      </w:rPr>
    </w:lvl>
    <w:lvl w:ilvl="3" w:tplc="08090001" w:tentative="1">
      <w:start w:val="1"/>
      <w:numFmt w:val="bullet"/>
      <w:lvlText w:val=""/>
      <w:lvlJc w:val="left"/>
      <w:pPr>
        <w:ind w:left="3078" w:hanging="360"/>
      </w:pPr>
      <w:rPr>
        <w:rFonts w:ascii="Symbol" w:hAnsi="Symbol" w:hint="default"/>
      </w:rPr>
    </w:lvl>
    <w:lvl w:ilvl="4" w:tplc="08090003" w:tentative="1">
      <w:start w:val="1"/>
      <w:numFmt w:val="bullet"/>
      <w:lvlText w:val="o"/>
      <w:lvlJc w:val="left"/>
      <w:pPr>
        <w:ind w:left="3798" w:hanging="360"/>
      </w:pPr>
      <w:rPr>
        <w:rFonts w:ascii="Courier New" w:hAnsi="Courier New" w:cs="Courier New" w:hint="default"/>
      </w:rPr>
    </w:lvl>
    <w:lvl w:ilvl="5" w:tplc="08090005" w:tentative="1">
      <w:start w:val="1"/>
      <w:numFmt w:val="bullet"/>
      <w:lvlText w:val=""/>
      <w:lvlJc w:val="left"/>
      <w:pPr>
        <w:ind w:left="4518" w:hanging="360"/>
      </w:pPr>
      <w:rPr>
        <w:rFonts w:ascii="Wingdings" w:hAnsi="Wingdings" w:hint="default"/>
      </w:rPr>
    </w:lvl>
    <w:lvl w:ilvl="6" w:tplc="08090001" w:tentative="1">
      <w:start w:val="1"/>
      <w:numFmt w:val="bullet"/>
      <w:lvlText w:val=""/>
      <w:lvlJc w:val="left"/>
      <w:pPr>
        <w:ind w:left="5238" w:hanging="360"/>
      </w:pPr>
      <w:rPr>
        <w:rFonts w:ascii="Symbol" w:hAnsi="Symbol" w:hint="default"/>
      </w:rPr>
    </w:lvl>
    <w:lvl w:ilvl="7" w:tplc="08090003" w:tentative="1">
      <w:start w:val="1"/>
      <w:numFmt w:val="bullet"/>
      <w:lvlText w:val="o"/>
      <w:lvlJc w:val="left"/>
      <w:pPr>
        <w:ind w:left="5958" w:hanging="360"/>
      </w:pPr>
      <w:rPr>
        <w:rFonts w:ascii="Courier New" w:hAnsi="Courier New" w:cs="Courier New" w:hint="default"/>
      </w:rPr>
    </w:lvl>
    <w:lvl w:ilvl="8" w:tplc="08090005" w:tentative="1">
      <w:start w:val="1"/>
      <w:numFmt w:val="bullet"/>
      <w:lvlText w:val=""/>
      <w:lvlJc w:val="left"/>
      <w:pPr>
        <w:ind w:left="6678" w:hanging="360"/>
      </w:pPr>
      <w:rPr>
        <w:rFonts w:ascii="Wingdings" w:hAnsi="Wingdings" w:hint="default"/>
      </w:rPr>
    </w:lvl>
  </w:abstractNum>
  <w:abstractNum w:abstractNumId="1" w15:restartNumberingAfterBreak="0">
    <w:nsid w:val="05BB172A"/>
    <w:multiLevelType w:val="hybridMultilevel"/>
    <w:tmpl w:val="FEC8FDEE"/>
    <w:lvl w:ilvl="0" w:tplc="162868E4">
      <w:start w:val="1"/>
      <w:numFmt w:val="lowerLetter"/>
      <w:lvlText w:val="%1)"/>
      <w:lvlJc w:val="left"/>
      <w:pPr>
        <w:ind w:left="379" w:hanging="260"/>
      </w:pPr>
      <w:rPr>
        <w:rFonts w:ascii="Arial" w:eastAsia="Arial" w:hAnsi="Arial" w:cs="Arial" w:hint="default"/>
        <w:b w:val="0"/>
        <w:bCs w:val="0"/>
        <w:i w:val="0"/>
        <w:iCs w:val="0"/>
        <w:spacing w:val="-1"/>
        <w:w w:val="100"/>
        <w:sz w:val="22"/>
        <w:szCs w:val="22"/>
        <w:lang w:val="en-GB" w:eastAsia="en-US" w:bidi="ar-SA"/>
      </w:rPr>
    </w:lvl>
    <w:lvl w:ilvl="1" w:tplc="48649CFC">
      <w:numFmt w:val="bullet"/>
      <w:lvlText w:val="•"/>
      <w:lvlJc w:val="left"/>
      <w:pPr>
        <w:ind w:left="1759" w:hanging="260"/>
      </w:pPr>
      <w:rPr>
        <w:rFonts w:hint="default"/>
        <w:lang w:val="en-GB" w:eastAsia="en-US" w:bidi="ar-SA"/>
      </w:rPr>
    </w:lvl>
    <w:lvl w:ilvl="2" w:tplc="FE70C066">
      <w:numFmt w:val="bullet"/>
      <w:lvlText w:val="•"/>
      <w:lvlJc w:val="left"/>
      <w:pPr>
        <w:ind w:left="3139" w:hanging="260"/>
      </w:pPr>
      <w:rPr>
        <w:rFonts w:hint="default"/>
        <w:lang w:val="en-GB" w:eastAsia="en-US" w:bidi="ar-SA"/>
      </w:rPr>
    </w:lvl>
    <w:lvl w:ilvl="3" w:tplc="A09C1498">
      <w:numFmt w:val="bullet"/>
      <w:lvlText w:val="•"/>
      <w:lvlJc w:val="left"/>
      <w:pPr>
        <w:ind w:left="4519" w:hanging="260"/>
      </w:pPr>
      <w:rPr>
        <w:rFonts w:hint="default"/>
        <w:lang w:val="en-GB" w:eastAsia="en-US" w:bidi="ar-SA"/>
      </w:rPr>
    </w:lvl>
    <w:lvl w:ilvl="4" w:tplc="62D29598">
      <w:numFmt w:val="bullet"/>
      <w:lvlText w:val="•"/>
      <w:lvlJc w:val="left"/>
      <w:pPr>
        <w:ind w:left="5899" w:hanging="260"/>
      </w:pPr>
      <w:rPr>
        <w:rFonts w:hint="default"/>
        <w:lang w:val="en-GB" w:eastAsia="en-US" w:bidi="ar-SA"/>
      </w:rPr>
    </w:lvl>
    <w:lvl w:ilvl="5" w:tplc="95DA5006">
      <w:numFmt w:val="bullet"/>
      <w:lvlText w:val="•"/>
      <w:lvlJc w:val="left"/>
      <w:pPr>
        <w:ind w:left="7279" w:hanging="260"/>
      </w:pPr>
      <w:rPr>
        <w:rFonts w:hint="default"/>
        <w:lang w:val="en-GB" w:eastAsia="en-US" w:bidi="ar-SA"/>
      </w:rPr>
    </w:lvl>
    <w:lvl w:ilvl="6" w:tplc="5D12E852">
      <w:numFmt w:val="bullet"/>
      <w:lvlText w:val="•"/>
      <w:lvlJc w:val="left"/>
      <w:pPr>
        <w:ind w:left="8659" w:hanging="260"/>
      </w:pPr>
      <w:rPr>
        <w:rFonts w:hint="default"/>
        <w:lang w:val="en-GB" w:eastAsia="en-US" w:bidi="ar-SA"/>
      </w:rPr>
    </w:lvl>
    <w:lvl w:ilvl="7" w:tplc="515CC510">
      <w:numFmt w:val="bullet"/>
      <w:lvlText w:val="•"/>
      <w:lvlJc w:val="left"/>
      <w:pPr>
        <w:ind w:left="10038" w:hanging="260"/>
      </w:pPr>
      <w:rPr>
        <w:rFonts w:hint="default"/>
        <w:lang w:val="en-GB" w:eastAsia="en-US" w:bidi="ar-SA"/>
      </w:rPr>
    </w:lvl>
    <w:lvl w:ilvl="8" w:tplc="7A3A6C78">
      <w:numFmt w:val="bullet"/>
      <w:lvlText w:val="•"/>
      <w:lvlJc w:val="left"/>
      <w:pPr>
        <w:ind w:left="11418" w:hanging="260"/>
      </w:pPr>
      <w:rPr>
        <w:rFonts w:hint="default"/>
        <w:lang w:val="en-GB" w:eastAsia="en-US" w:bidi="ar-SA"/>
      </w:rPr>
    </w:lvl>
  </w:abstractNum>
  <w:abstractNum w:abstractNumId="2" w15:restartNumberingAfterBreak="0">
    <w:nsid w:val="12C375F7"/>
    <w:multiLevelType w:val="multilevel"/>
    <w:tmpl w:val="986E57BA"/>
    <w:lvl w:ilvl="0">
      <w:start w:val="2"/>
      <w:numFmt w:val="decimal"/>
      <w:lvlText w:val="%1"/>
      <w:lvlJc w:val="left"/>
      <w:pPr>
        <w:ind w:left="360" w:hanging="360"/>
      </w:pPr>
      <w:rPr>
        <w:rFonts w:hint="default"/>
      </w:rPr>
    </w:lvl>
    <w:lvl w:ilvl="1">
      <w:start w:val="3"/>
      <w:numFmt w:val="decimal"/>
      <w:lvlText w:val="%1.%2"/>
      <w:lvlJc w:val="left"/>
      <w:pPr>
        <w:ind w:left="558" w:hanging="360"/>
      </w:pPr>
      <w:rPr>
        <w:rFonts w:hint="default"/>
      </w:rPr>
    </w:lvl>
    <w:lvl w:ilvl="2">
      <w:start w:val="1"/>
      <w:numFmt w:val="decimal"/>
      <w:lvlText w:val="%1.%2.%3"/>
      <w:lvlJc w:val="left"/>
      <w:pPr>
        <w:ind w:left="1116" w:hanging="720"/>
      </w:pPr>
      <w:rPr>
        <w:rFonts w:hint="default"/>
      </w:rPr>
    </w:lvl>
    <w:lvl w:ilvl="3">
      <w:start w:val="1"/>
      <w:numFmt w:val="decimal"/>
      <w:lvlText w:val="%1.%2.%3.%4"/>
      <w:lvlJc w:val="left"/>
      <w:pPr>
        <w:ind w:left="1314" w:hanging="720"/>
      </w:pPr>
      <w:rPr>
        <w:rFonts w:hint="default"/>
      </w:rPr>
    </w:lvl>
    <w:lvl w:ilvl="4">
      <w:start w:val="1"/>
      <w:numFmt w:val="decimal"/>
      <w:lvlText w:val="%1.%2.%3.%4.%5"/>
      <w:lvlJc w:val="left"/>
      <w:pPr>
        <w:ind w:left="1872" w:hanging="1080"/>
      </w:pPr>
      <w:rPr>
        <w:rFonts w:hint="default"/>
      </w:rPr>
    </w:lvl>
    <w:lvl w:ilvl="5">
      <w:start w:val="1"/>
      <w:numFmt w:val="decimal"/>
      <w:lvlText w:val="%1.%2.%3.%4.%5.%6"/>
      <w:lvlJc w:val="left"/>
      <w:pPr>
        <w:ind w:left="2070" w:hanging="1080"/>
      </w:pPr>
      <w:rPr>
        <w:rFonts w:hint="default"/>
      </w:rPr>
    </w:lvl>
    <w:lvl w:ilvl="6">
      <w:start w:val="1"/>
      <w:numFmt w:val="decimal"/>
      <w:lvlText w:val="%1.%2.%3.%4.%5.%6.%7"/>
      <w:lvlJc w:val="left"/>
      <w:pPr>
        <w:ind w:left="2628" w:hanging="1440"/>
      </w:pPr>
      <w:rPr>
        <w:rFonts w:hint="default"/>
      </w:rPr>
    </w:lvl>
    <w:lvl w:ilvl="7">
      <w:start w:val="1"/>
      <w:numFmt w:val="decimal"/>
      <w:lvlText w:val="%1.%2.%3.%4.%5.%6.%7.%8"/>
      <w:lvlJc w:val="left"/>
      <w:pPr>
        <w:ind w:left="2826" w:hanging="1440"/>
      </w:pPr>
      <w:rPr>
        <w:rFonts w:hint="default"/>
      </w:rPr>
    </w:lvl>
    <w:lvl w:ilvl="8">
      <w:start w:val="1"/>
      <w:numFmt w:val="decimal"/>
      <w:lvlText w:val="%1.%2.%3.%4.%5.%6.%7.%8.%9"/>
      <w:lvlJc w:val="left"/>
      <w:pPr>
        <w:ind w:left="3384" w:hanging="1800"/>
      </w:pPr>
      <w:rPr>
        <w:rFonts w:hint="default"/>
      </w:rPr>
    </w:lvl>
  </w:abstractNum>
  <w:abstractNum w:abstractNumId="3" w15:restartNumberingAfterBreak="0">
    <w:nsid w:val="16782B4A"/>
    <w:multiLevelType w:val="multilevel"/>
    <w:tmpl w:val="F9A60B64"/>
    <w:lvl w:ilvl="0">
      <w:start w:val="2"/>
      <w:numFmt w:val="decimal"/>
      <w:lvlText w:val="%1"/>
      <w:lvlJc w:val="left"/>
      <w:pPr>
        <w:ind w:left="360" w:hanging="360"/>
      </w:pPr>
      <w:rPr>
        <w:rFonts w:hint="default"/>
      </w:rPr>
    </w:lvl>
    <w:lvl w:ilvl="1">
      <w:start w:val="3"/>
      <w:numFmt w:val="decimal"/>
      <w:lvlText w:val="%1.%2"/>
      <w:lvlJc w:val="left"/>
      <w:pPr>
        <w:ind w:left="558" w:hanging="360"/>
      </w:pPr>
      <w:rPr>
        <w:rFonts w:hint="default"/>
      </w:rPr>
    </w:lvl>
    <w:lvl w:ilvl="2">
      <w:start w:val="1"/>
      <w:numFmt w:val="decimal"/>
      <w:lvlText w:val="%1.%2.%3"/>
      <w:lvlJc w:val="left"/>
      <w:pPr>
        <w:ind w:left="1116" w:hanging="720"/>
      </w:pPr>
      <w:rPr>
        <w:rFonts w:hint="default"/>
      </w:rPr>
    </w:lvl>
    <w:lvl w:ilvl="3">
      <w:start w:val="1"/>
      <w:numFmt w:val="decimal"/>
      <w:lvlText w:val="%1.%2.%3.%4"/>
      <w:lvlJc w:val="left"/>
      <w:pPr>
        <w:ind w:left="1314" w:hanging="720"/>
      </w:pPr>
      <w:rPr>
        <w:rFonts w:hint="default"/>
      </w:rPr>
    </w:lvl>
    <w:lvl w:ilvl="4">
      <w:start w:val="1"/>
      <w:numFmt w:val="decimal"/>
      <w:lvlText w:val="%1.%2.%3.%4.%5"/>
      <w:lvlJc w:val="left"/>
      <w:pPr>
        <w:ind w:left="1872" w:hanging="1080"/>
      </w:pPr>
      <w:rPr>
        <w:rFonts w:hint="default"/>
      </w:rPr>
    </w:lvl>
    <w:lvl w:ilvl="5">
      <w:start w:val="1"/>
      <w:numFmt w:val="decimal"/>
      <w:lvlText w:val="%1.%2.%3.%4.%5.%6"/>
      <w:lvlJc w:val="left"/>
      <w:pPr>
        <w:ind w:left="2070" w:hanging="1080"/>
      </w:pPr>
      <w:rPr>
        <w:rFonts w:hint="default"/>
      </w:rPr>
    </w:lvl>
    <w:lvl w:ilvl="6">
      <w:start w:val="1"/>
      <w:numFmt w:val="decimal"/>
      <w:lvlText w:val="%1.%2.%3.%4.%5.%6.%7"/>
      <w:lvlJc w:val="left"/>
      <w:pPr>
        <w:ind w:left="2628" w:hanging="1440"/>
      </w:pPr>
      <w:rPr>
        <w:rFonts w:hint="default"/>
      </w:rPr>
    </w:lvl>
    <w:lvl w:ilvl="7">
      <w:start w:val="1"/>
      <w:numFmt w:val="decimal"/>
      <w:lvlText w:val="%1.%2.%3.%4.%5.%6.%7.%8"/>
      <w:lvlJc w:val="left"/>
      <w:pPr>
        <w:ind w:left="2826" w:hanging="1440"/>
      </w:pPr>
      <w:rPr>
        <w:rFonts w:hint="default"/>
      </w:rPr>
    </w:lvl>
    <w:lvl w:ilvl="8">
      <w:start w:val="1"/>
      <w:numFmt w:val="decimal"/>
      <w:lvlText w:val="%1.%2.%3.%4.%5.%6.%7.%8.%9"/>
      <w:lvlJc w:val="left"/>
      <w:pPr>
        <w:ind w:left="3384" w:hanging="1800"/>
      </w:pPr>
      <w:rPr>
        <w:rFonts w:hint="default"/>
      </w:rPr>
    </w:lvl>
  </w:abstractNum>
  <w:abstractNum w:abstractNumId="4" w15:restartNumberingAfterBreak="0">
    <w:nsid w:val="1BF240DA"/>
    <w:multiLevelType w:val="hybridMultilevel"/>
    <w:tmpl w:val="F252CDC6"/>
    <w:lvl w:ilvl="0" w:tplc="08090001">
      <w:start w:val="1"/>
      <w:numFmt w:val="bullet"/>
      <w:lvlText w:val=""/>
      <w:lvlJc w:val="left"/>
      <w:pPr>
        <w:ind w:left="918" w:hanging="360"/>
      </w:pPr>
      <w:rPr>
        <w:rFonts w:ascii="Symbol" w:hAnsi="Symbol" w:hint="default"/>
      </w:rPr>
    </w:lvl>
    <w:lvl w:ilvl="1" w:tplc="08090003" w:tentative="1">
      <w:start w:val="1"/>
      <w:numFmt w:val="bullet"/>
      <w:lvlText w:val="o"/>
      <w:lvlJc w:val="left"/>
      <w:pPr>
        <w:ind w:left="1638" w:hanging="360"/>
      </w:pPr>
      <w:rPr>
        <w:rFonts w:ascii="Courier New" w:hAnsi="Courier New" w:cs="Courier New" w:hint="default"/>
      </w:rPr>
    </w:lvl>
    <w:lvl w:ilvl="2" w:tplc="08090005" w:tentative="1">
      <w:start w:val="1"/>
      <w:numFmt w:val="bullet"/>
      <w:lvlText w:val=""/>
      <w:lvlJc w:val="left"/>
      <w:pPr>
        <w:ind w:left="2358" w:hanging="360"/>
      </w:pPr>
      <w:rPr>
        <w:rFonts w:ascii="Wingdings" w:hAnsi="Wingdings" w:hint="default"/>
      </w:rPr>
    </w:lvl>
    <w:lvl w:ilvl="3" w:tplc="08090001" w:tentative="1">
      <w:start w:val="1"/>
      <w:numFmt w:val="bullet"/>
      <w:lvlText w:val=""/>
      <w:lvlJc w:val="left"/>
      <w:pPr>
        <w:ind w:left="3078" w:hanging="360"/>
      </w:pPr>
      <w:rPr>
        <w:rFonts w:ascii="Symbol" w:hAnsi="Symbol" w:hint="default"/>
      </w:rPr>
    </w:lvl>
    <w:lvl w:ilvl="4" w:tplc="08090003" w:tentative="1">
      <w:start w:val="1"/>
      <w:numFmt w:val="bullet"/>
      <w:lvlText w:val="o"/>
      <w:lvlJc w:val="left"/>
      <w:pPr>
        <w:ind w:left="3798" w:hanging="360"/>
      </w:pPr>
      <w:rPr>
        <w:rFonts w:ascii="Courier New" w:hAnsi="Courier New" w:cs="Courier New" w:hint="default"/>
      </w:rPr>
    </w:lvl>
    <w:lvl w:ilvl="5" w:tplc="08090005" w:tentative="1">
      <w:start w:val="1"/>
      <w:numFmt w:val="bullet"/>
      <w:lvlText w:val=""/>
      <w:lvlJc w:val="left"/>
      <w:pPr>
        <w:ind w:left="4518" w:hanging="360"/>
      </w:pPr>
      <w:rPr>
        <w:rFonts w:ascii="Wingdings" w:hAnsi="Wingdings" w:hint="default"/>
      </w:rPr>
    </w:lvl>
    <w:lvl w:ilvl="6" w:tplc="08090001" w:tentative="1">
      <w:start w:val="1"/>
      <w:numFmt w:val="bullet"/>
      <w:lvlText w:val=""/>
      <w:lvlJc w:val="left"/>
      <w:pPr>
        <w:ind w:left="5238" w:hanging="360"/>
      </w:pPr>
      <w:rPr>
        <w:rFonts w:ascii="Symbol" w:hAnsi="Symbol" w:hint="default"/>
      </w:rPr>
    </w:lvl>
    <w:lvl w:ilvl="7" w:tplc="08090003" w:tentative="1">
      <w:start w:val="1"/>
      <w:numFmt w:val="bullet"/>
      <w:lvlText w:val="o"/>
      <w:lvlJc w:val="left"/>
      <w:pPr>
        <w:ind w:left="5958" w:hanging="360"/>
      </w:pPr>
      <w:rPr>
        <w:rFonts w:ascii="Courier New" w:hAnsi="Courier New" w:cs="Courier New" w:hint="default"/>
      </w:rPr>
    </w:lvl>
    <w:lvl w:ilvl="8" w:tplc="08090005" w:tentative="1">
      <w:start w:val="1"/>
      <w:numFmt w:val="bullet"/>
      <w:lvlText w:val=""/>
      <w:lvlJc w:val="left"/>
      <w:pPr>
        <w:ind w:left="6678" w:hanging="360"/>
      </w:pPr>
      <w:rPr>
        <w:rFonts w:ascii="Wingdings" w:hAnsi="Wingdings" w:hint="default"/>
      </w:rPr>
    </w:lvl>
  </w:abstractNum>
  <w:abstractNum w:abstractNumId="5" w15:restartNumberingAfterBreak="0">
    <w:nsid w:val="1D2C47C9"/>
    <w:multiLevelType w:val="hybridMultilevel"/>
    <w:tmpl w:val="1B2E0A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E054C46"/>
    <w:multiLevelType w:val="hybridMultilevel"/>
    <w:tmpl w:val="CC7EAE0A"/>
    <w:lvl w:ilvl="0" w:tplc="336AC4EE">
      <w:start w:val="1"/>
      <w:numFmt w:val="lowerLetter"/>
      <w:lvlText w:val="(%1)"/>
      <w:lvlJc w:val="left"/>
      <w:pPr>
        <w:ind w:left="874" w:hanging="398"/>
      </w:pPr>
      <w:rPr>
        <w:rFonts w:ascii="Times New Roman" w:eastAsia="Times New Roman" w:hAnsi="Times New Roman" w:cs="Times New Roman" w:hint="default"/>
        <w:b w:val="0"/>
        <w:bCs w:val="0"/>
        <w:i w:val="0"/>
        <w:iCs w:val="0"/>
        <w:w w:val="99"/>
        <w:sz w:val="21"/>
        <w:szCs w:val="21"/>
        <w:lang w:val="en-GB" w:eastAsia="en-US" w:bidi="ar-SA"/>
      </w:rPr>
    </w:lvl>
    <w:lvl w:ilvl="1" w:tplc="9C0E505C">
      <w:numFmt w:val="bullet"/>
      <w:lvlText w:val="•"/>
      <w:lvlJc w:val="left"/>
      <w:pPr>
        <w:ind w:left="1712" w:hanging="398"/>
      </w:pPr>
      <w:rPr>
        <w:rFonts w:hint="default"/>
        <w:lang w:val="en-GB" w:eastAsia="en-US" w:bidi="ar-SA"/>
      </w:rPr>
    </w:lvl>
    <w:lvl w:ilvl="2" w:tplc="36A818A6">
      <w:numFmt w:val="bullet"/>
      <w:lvlText w:val="•"/>
      <w:lvlJc w:val="left"/>
      <w:pPr>
        <w:ind w:left="2544" w:hanging="398"/>
      </w:pPr>
      <w:rPr>
        <w:rFonts w:hint="default"/>
        <w:lang w:val="en-GB" w:eastAsia="en-US" w:bidi="ar-SA"/>
      </w:rPr>
    </w:lvl>
    <w:lvl w:ilvl="3" w:tplc="20BE8032">
      <w:numFmt w:val="bullet"/>
      <w:lvlText w:val="•"/>
      <w:lvlJc w:val="left"/>
      <w:pPr>
        <w:ind w:left="3376" w:hanging="398"/>
      </w:pPr>
      <w:rPr>
        <w:rFonts w:hint="default"/>
        <w:lang w:val="en-GB" w:eastAsia="en-US" w:bidi="ar-SA"/>
      </w:rPr>
    </w:lvl>
    <w:lvl w:ilvl="4" w:tplc="A6E64332">
      <w:numFmt w:val="bullet"/>
      <w:lvlText w:val="•"/>
      <w:lvlJc w:val="left"/>
      <w:pPr>
        <w:ind w:left="4208" w:hanging="398"/>
      </w:pPr>
      <w:rPr>
        <w:rFonts w:hint="default"/>
        <w:lang w:val="en-GB" w:eastAsia="en-US" w:bidi="ar-SA"/>
      </w:rPr>
    </w:lvl>
    <w:lvl w:ilvl="5" w:tplc="2FA64E40">
      <w:numFmt w:val="bullet"/>
      <w:lvlText w:val="•"/>
      <w:lvlJc w:val="left"/>
      <w:pPr>
        <w:ind w:left="5040" w:hanging="398"/>
      </w:pPr>
      <w:rPr>
        <w:rFonts w:hint="default"/>
        <w:lang w:val="en-GB" w:eastAsia="en-US" w:bidi="ar-SA"/>
      </w:rPr>
    </w:lvl>
    <w:lvl w:ilvl="6" w:tplc="4F5E5B98">
      <w:numFmt w:val="bullet"/>
      <w:lvlText w:val="•"/>
      <w:lvlJc w:val="left"/>
      <w:pPr>
        <w:ind w:left="5872" w:hanging="398"/>
      </w:pPr>
      <w:rPr>
        <w:rFonts w:hint="default"/>
        <w:lang w:val="en-GB" w:eastAsia="en-US" w:bidi="ar-SA"/>
      </w:rPr>
    </w:lvl>
    <w:lvl w:ilvl="7" w:tplc="47FE6820">
      <w:numFmt w:val="bullet"/>
      <w:lvlText w:val="•"/>
      <w:lvlJc w:val="left"/>
      <w:pPr>
        <w:ind w:left="6704" w:hanging="398"/>
      </w:pPr>
      <w:rPr>
        <w:rFonts w:hint="default"/>
        <w:lang w:val="en-GB" w:eastAsia="en-US" w:bidi="ar-SA"/>
      </w:rPr>
    </w:lvl>
    <w:lvl w:ilvl="8" w:tplc="03F66226">
      <w:numFmt w:val="bullet"/>
      <w:lvlText w:val="•"/>
      <w:lvlJc w:val="left"/>
      <w:pPr>
        <w:ind w:left="7536" w:hanging="398"/>
      </w:pPr>
      <w:rPr>
        <w:rFonts w:hint="default"/>
        <w:lang w:val="en-GB" w:eastAsia="en-US" w:bidi="ar-SA"/>
      </w:rPr>
    </w:lvl>
  </w:abstractNum>
  <w:abstractNum w:abstractNumId="7" w15:restartNumberingAfterBreak="0">
    <w:nsid w:val="1F16490B"/>
    <w:multiLevelType w:val="hybridMultilevel"/>
    <w:tmpl w:val="CB04EA7E"/>
    <w:lvl w:ilvl="0" w:tplc="8D3473F4">
      <w:start w:val="2"/>
      <w:numFmt w:val="decimal"/>
      <w:lvlText w:val="%1."/>
      <w:lvlJc w:val="left"/>
      <w:pPr>
        <w:ind w:left="248" w:hanging="248"/>
        <w:jc w:val="right"/>
      </w:pPr>
      <w:rPr>
        <w:rFonts w:ascii="Arial" w:eastAsia="Arial" w:hAnsi="Arial" w:cs="Arial" w:hint="default"/>
        <w:b/>
        <w:bCs/>
        <w:i w:val="0"/>
        <w:iCs w:val="0"/>
        <w:spacing w:val="-1"/>
        <w:w w:val="100"/>
        <w:sz w:val="22"/>
        <w:szCs w:val="22"/>
        <w:lang w:val="en-GB" w:eastAsia="en-US" w:bidi="ar-SA"/>
      </w:rPr>
    </w:lvl>
    <w:lvl w:ilvl="1" w:tplc="DD9A122C">
      <w:numFmt w:val="bullet"/>
      <w:lvlText w:val="•"/>
      <w:lvlJc w:val="left"/>
      <w:pPr>
        <w:ind w:left="920" w:hanging="361"/>
      </w:pPr>
      <w:rPr>
        <w:rFonts w:ascii="Arial" w:eastAsia="Arial" w:hAnsi="Arial" w:cs="Arial" w:hint="default"/>
        <w:b w:val="0"/>
        <w:bCs w:val="0"/>
        <w:i w:val="0"/>
        <w:iCs w:val="0"/>
        <w:w w:val="100"/>
        <w:sz w:val="22"/>
        <w:szCs w:val="22"/>
        <w:lang w:val="en-GB" w:eastAsia="en-US" w:bidi="ar-SA"/>
      </w:rPr>
    </w:lvl>
    <w:lvl w:ilvl="2" w:tplc="6B921EBA">
      <w:numFmt w:val="bullet"/>
      <w:lvlText w:val="•"/>
      <w:lvlJc w:val="left"/>
      <w:pPr>
        <w:ind w:left="2468" w:hanging="361"/>
      </w:pPr>
      <w:rPr>
        <w:rFonts w:hint="default"/>
        <w:lang w:val="en-GB" w:eastAsia="en-US" w:bidi="ar-SA"/>
      </w:rPr>
    </w:lvl>
    <w:lvl w:ilvl="3" w:tplc="1408CB3E">
      <w:numFmt w:val="bullet"/>
      <w:lvlText w:val="•"/>
      <w:lvlJc w:val="left"/>
      <w:pPr>
        <w:ind w:left="4017" w:hanging="361"/>
      </w:pPr>
      <w:rPr>
        <w:rFonts w:hint="default"/>
        <w:lang w:val="en-GB" w:eastAsia="en-US" w:bidi="ar-SA"/>
      </w:rPr>
    </w:lvl>
    <w:lvl w:ilvl="4" w:tplc="A1C23328">
      <w:numFmt w:val="bullet"/>
      <w:lvlText w:val="•"/>
      <w:lvlJc w:val="left"/>
      <w:pPr>
        <w:ind w:left="5565" w:hanging="361"/>
      </w:pPr>
      <w:rPr>
        <w:rFonts w:hint="default"/>
        <w:lang w:val="en-GB" w:eastAsia="en-US" w:bidi="ar-SA"/>
      </w:rPr>
    </w:lvl>
    <w:lvl w:ilvl="5" w:tplc="EF1456A2">
      <w:numFmt w:val="bullet"/>
      <w:lvlText w:val="•"/>
      <w:lvlJc w:val="left"/>
      <w:pPr>
        <w:ind w:left="7114" w:hanging="361"/>
      </w:pPr>
      <w:rPr>
        <w:rFonts w:hint="default"/>
        <w:lang w:val="en-GB" w:eastAsia="en-US" w:bidi="ar-SA"/>
      </w:rPr>
    </w:lvl>
    <w:lvl w:ilvl="6" w:tplc="EE94513C">
      <w:numFmt w:val="bullet"/>
      <w:lvlText w:val="•"/>
      <w:lvlJc w:val="left"/>
      <w:pPr>
        <w:ind w:left="8663" w:hanging="361"/>
      </w:pPr>
      <w:rPr>
        <w:rFonts w:hint="default"/>
        <w:lang w:val="en-GB" w:eastAsia="en-US" w:bidi="ar-SA"/>
      </w:rPr>
    </w:lvl>
    <w:lvl w:ilvl="7" w:tplc="CB224B46">
      <w:numFmt w:val="bullet"/>
      <w:lvlText w:val="•"/>
      <w:lvlJc w:val="left"/>
      <w:pPr>
        <w:ind w:left="10211" w:hanging="361"/>
      </w:pPr>
      <w:rPr>
        <w:rFonts w:hint="default"/>
        <w:lang w:val="en-GB" w:eastAsia="en-US" w:bidi="ar-SA"/>
      </w:rPr>
    </w:lvl>
    <w:lvl w:ilvl="8" w:tplc="3E9694A4">
      <w:numFmt w:val="bullet"/>
      <w:lvlText w:val="•"/>
      <w:lvlJc w:val="left"/>
      <w:pPr>
        <w:ind w:left="11760" w:hanging="361"/>
      </w:pPr>
      <w:rPr>
        <w:rFonts w:hint="default"/>
        <w:lang w:val="en-GB" w:eastAsia="en-US" w:bidi="ar-SA"/>
      </w:rPr>
    </w:lvl>
  </w:abstractNum>
  <w:abstractNum w:abstractNumId="8" w15:restartNumberingAfterBreak="0">
    <w:nsid w:val="1F6934B7"/>
    <w:multiLevelType w:val="hybridMultilevel"/>
    <w:tmpl w:val="28F49A92"/>
    <w:lvl w:ilvl="0" w:tplc="08090001">
      <w:start w:val="1"/>
      <w:numFmt w:val="bullet"/>
      <w:lvlText w:val=""/>
      <w:lvlJc w:val="left"/>
      <w:pPr>
        <w:ind w:left="918" w:hanging="360"/>
      </w:pPr>
      <w:rPr>
        <w:rFonts w:ascii="Symbol" w:hAnsi="Symbol" w:hint="default"/>
      </w:rPr>
    </w:lvl>
    <w:lvl w:ilvl="1" w:tplc="08090003" w:tentative="1">
      <w:start w:val="1"/>
      <w:numFmt w:val="bullet"/>
      <w:lvlText w:val="o"/>
      <w:lvlJc w:val="left"/>
      <w:pPr>
        <w:ind w:left="1638" w:hanging="360"/>
      </w:pPr>
      <w:rPr>
        <w:rFonts w:ascii="Courier New" w:hAnsi="Courier New" w:cs="Courier New" w:hint="default"/>
      </w:rPr>
    </w:lvl>
    <w:lvl w:ilvl="2" w:tplc="08090005" w:tentative="1">
      <w:start w:val="1"/>
      <w:numFmt w:val="bullet"/>
      <w:lvlText w:val=""/>
      <w:lvlJc w:val="left"/>
      <w:pPr>
        <w:ind w:left="2358" w:hanging="360"/>
      </w:pPr>
      <w:rPr>
        <w:rFonts w:ascii="Wingdings" w:hAnsi="Wingdings" w:hint="default"/>
      </w:rPr>
    </w:lvl>
    <w:lvl w:ilvl="3" w:tplc="08090001" w:tentative="1">
      <w:start w:val="1"/>
      <w:numFmt w:val="bullet"/>
      <w:lvlText w:val=""/>
      <w:lvlJc w:val="left"/>
      <w:pPr>
        <w:ind w:left="3078" w:hanging="360"/>
      </w:pPr>
      <w:rPr>
        <w:rFonts w:ascii="Symbol" w:hAnsi="Symbol" w:hint="default"/>
      </w:rPr>
    </w:lvl>
    <w:lvl w:ilvl="4" w:tplc="08090003" w:tentative="1">
      <w:start w:val="1"/>
      <w:numFmt w:val="bullet"/>
      <w:lvlText w:val="o"/>
      <w:lvlJc w:val="left"/>
      <w:pPr>
        <w:ind w:left="3798" w:hanging="360"/>
      </w:pPr>
      <w:rPr>
        <w:rFonts w:ascii="Courier New" w:hAnsi="Courier New" w:cs="Courier New" w:hint="default"/>
      </w:rPr>
    </w:lvl>
    <w:lvl w:ilvl="5" w:tplc="08090005" w:tentative="1">
      <w:start w:val="1"/>
      <w:numFmt w:val="bullet"/>
      <w:lvlText w:val=""/>
      <w:lvlJc w:val="left"/>
      <w:pPr>
        <w:ind w:left="4518" w:hanging="360"/>
      </w:pPr>
      <w:rPr>
        <w:rFonts w:ascii="Wingdings" w:hAnsi="Wingdings" w:hint="default"/>
      </w:rPr>
    </w:lvl>
    <w:lvl w:ilvl="6" w:tplc="08090001" w:tentative="1">
      <w:start w:val="1"/>
      <w:numFmt w:val="bullet"/>
      <w:lvlText w:val=""/>
      <w:lvlJc w:val="left"/>
      <w:pPr>
        <w:ind w:left="5238" w:hanging="360"/>
      </w:pPr>
      <w:rPr>
        <w:rFonts w:ascii="Symbol" w:hAnsi="Symbol" w:hint="default"/>
      </w:rPr>
    </w:lvl>
    <w:lvl w:ilvl="7" w:tplc="08090003" w:tentative="1">
      <w:start w:val="1"/>
      <w:numFmt w:val="bullet"/>
      <w:lvlText w:val="o"/>
      <w:lvlJc w:val="left"/>
      <w:pPr>
        <w:ind w:left="5958" w:hanging="360"/>
      </w:pPr>
      <w:rPr>
        <w:rFonts w:ascii="Courier New" w:hAnsi="Courier New" w:cs="Courier New" w:hint="default"/>
      </w:rPr>
    </w:lvl>
    <w:lvl w:ilvl="8" w:tplc="08090005" w:tentative="1">
      <w:start w:val="1"/>
      <w:numFmt w:val="bullet"/>
      <w:lvlText w:val=""/>
      <w:lvlJc w:val="left"/>
      <w:pPr>
        <w:ind w:left="6678" w:hanging="360"/>
      </w:pPr>
      <w:rPr>
        <w:rFonts w:ascii="Wingdings" w:hAnsi="Wingdings" w:hint="default"/>
      </w:rPr>
    </w:lvl>
  </w:abstractNum>
  <w:abstractNum w:abstractNumId="9" w15:restartNumberingAfterBreak="0">
    <w:nsid w:val="1FB17FC2"/>
    <w:multiLevelType w:val="hybridMultilevel"/>
    <w:tmpl w:val="F834AE1E"/>
    <w:lvl w:ilvl="0" w:tplc="08090001">
      <w:start w:val="1"/>
      <w:numFmt w:val="bullet"/>
      <w:lvlText w:val=""/>
      <w:lvlJc w:val="left"/>
      <w:pPr>
        <w:ind w:left="918" w:hanging="360"/>
      </w:pPr>
      <w:rPr>
        <w:rFonts w:ascii="Symbol" w:hAnsi="Symbol" w:hint="default"/>
      </w:rPr>
    </w:lvl>
    <w:lvl w:ilvl="1" w:tplc="08090003" w:tentative="1">
      <w:start w:val="1"/>
      <w:numFmt w:val="bullet"/>
      <w:lvlText w:val="o"/>
      <w:lvlJc w:val="left"/>
      <w:pPr>
        <w:ind w:left="1638" w:hanging="360"/>
      </w:pPr>
      <w:rPr>
        <w:rFonts w:ascii="Courier New" w:hAnsi="Courier New" w:cs="Courier New" w:hint="default"/>
      </w:rPr>
    </w:lvl>
    <w:lvl w:ilvl="2" w:tplc="08090005" w:tentative="1">
      <w:start w:val="1"/>
      <w:numFmt w:val="bullet"/>
      <w:lvlText w:val=""/>
      <w:lvlJc w:val="left"/>
      <w:pPr>
        <w:ind w:left="2358" w:hanging="360"/>
      </w:pPr>
      <w:rPr>
        <w:rFonts w:ascii="Wingdings" w:hAnsi="Wingdings" w:hint="default"/>
      </w:rPr>
    </w:lvl>
    <w:lvl w:ilvl="3" w:tplc="08090001" w:tentative="1">
      <w:start w:val="1"/>
      <w:numFmt w:val="bullet"/>
      <w:lvlText w:val=""/>
      <w:lvlJc w:val="left"/>
      <w:pPr>
        <w:ind w:left="3078" w:hanging="360"/>
      </w:pPr>
      <w:rPr>
        <w:rFonts w:ascii="Symbol" w:hAnsi="Symbol" w:hint="default"/>
      </w:rPr>
    </w:lvl>
    <w:lvl w:ilvl="4" w:tplc="08090003" w:tentative="1">
      <w:start w:val="1"/>
      <w:numFmt w:val="bullet"/>
      <w:lvlText w:val="o"/>
      <w:lvlJc w:val="left"/>
      <w:pPr>
        <w:ind w:left="3798" w:hanging="360"/>
      </w:pPr>
      <w:rPr>
        <w:rFonts w:ascii="Courier New" w:hAnsi="Courier New" w:cs="Courier New" w:hint="default"/>
      </w:rPr>
    </w:lvl>
    <w:lvl w:ilvl="5" w:tplc="08090005" w:tentative="1">
      <w:start w:val="1"/>
      <w:numFmt w:val="bullet"/>
      <w:lvlText w:val=""/>
      <w:lvlJc w:val="left"/>
      <w:pPr>
        <w:ind w:left="4518" w:hanging="360"/>
      </w:pPr>
      <w:rPr>
        <w:rFonts w:ascii="Wingdings" w:hAnsi="Wingdings" w:hint="default"/>
      </w:rPr>
    </w:lvl>
    <w:lvl w:ilvl="6" w:tplc="08090001" w:tentative="1">
      <w:start w:val="1"/>
      <w:numFmt w:val="bullet"/>
      <w:lvlText w:val=""/>
      <w:lvlJc w:val="left"/>
      <w:pPr>
        <w:ind w:left="5238" w:hanging="360"/>
      </w:pPr>
      <w:rPr>
        <w:rFonts w:ascii="Symbol" w:hAnsi="Symbol" w:hint="default"/>
      </w:rPr>
    </w:lvl>
    <w:lvl w:ilvl="7" w:tplc="08090003" w:tentative="1">
      <w:start w:val="1"/>
      <w:numFmt w:val="bullet"/>
      <w:lvlText w:val="o"/>
      <w:lvlJc w:val="left"/>
      <w:pPr>
        <w:ind w:left="5958" w:hanging="360"/>
      </w:pPr>
      <w:rPr>
        <w:rFonts w:ascii="Courier New" w:hAnsi="Courier New" w:cs="Courier New" w:hint="default"/>
      </w:rPr>
    </w:lvl>
    <w:lvl w:ilvl="8" w:tplc="08090005" w:tentative="1">
      <w:start w:val="1"/>
      <w:numFmt w:val="bullet"/>
      <w:lvlText w:val=""/>
      <w:lvlJc w:val="left"/>
      <w:pPr>
        <w:ind w:left="6678" w:hanging="360"/>
      </w:pPr>
      <w:rPr>
        <w:rFonts w:ascii="Wingdings" w:hAnsi="Wingdings" w:hint="default"/>
      </w:rPr>
    </w:lvl>
  </w:abstractNum>
  <w:abstractNum w:abstractNumId="10" w15:restartNumberingAfterBreak="0">
    <w:nsid w:val="1FCD308C"/>
    <w:multiLevelType w:val="hybridMultilevel"/>
    <w:tmpl w:val="53927DE6"/>
    <w:lvl w:ilvl="0" w:tplc="08090001">
      <w:start w:val="1"/>
      <w:numFmt w:val="bullet"/>
      <w:lvlText w:val=""/>
      <w:lvlJc w:val="left"/>
      <w:pPr>
        <w:ind w:left="918" w:hanging="360"/>
      </w:pPr>
      <w:rPr>
        <w:rFonts w:ascii="Symbol" w:hAnsi="Symbol" w:hint="default"/>
      </w:rPr>
    </w:lvl>
    <w:lvl w:ilvl="1" w:tplc="08090003" w:tentative="1">
      <w:start w:val="1"/>
      <w:numFmt w:val="bullet"/>
      <w:lvlText w:val="o"/>
      <w:lvlJc w:val="left"/>
      <w:pPr>
        <w:ind w:left="1638" w:hanging="360"/>
      </w:pPr>
      <w:rPr>
        <w:rFonts w:ascii="Courier New" w:hAnsi="Courier New" w:cs="Courier New" w:hint="default"/>
      </w:rPr>
    </w:lvl>
    <w:lvl w:ilvl="2" w:tplc="08090005" w:tentative="1">
      <w:start w:val="1"/>
      <w:numFmt w:val="bullet"/>
      <w:lvlText w:val=""/>
      <w:lvlJc w:val="left"/>
      <w:pPr>
        <w:ind w:left="2358" w:hanging="360"/>
      </w:pPr>
      <w:rPr>
        <w:rFonts w:ascii="Wingdings" w:hAnsi="Wingdings" w:hint="default"/>
      </w:rPr>
    </w:lvl>
    <w:lvl w:ilvl="3" w:tplc="08090001" w:tentative="1">
      <w:start w:val="1"/>
      <w:numFmt w:val="bullet"/>
      <w:lvlText w:val=""/>
      <w:lvlJc w:val="left"/>
      <w:pPr>
        <w:ind w:left="3078" w:hanging="360"/>
      </w:pPr>
      <w:rPr>
        <w:rFonts w:ascii="Symbol" w:hAnsi="Symbol" w:hint="default"/>
      </w:rPr>
    </w:lvl>
    <w:lvl w:ilvl="4" w:tplc="08090003" w:tentative="1">
      <w:start w:val="1"/>
      <w:numFmt w:val="bullet"/>
      <w:lvlText w:val="o"/>
      <w:lvlJc w:val="left"/>
      <w:pPr>
        <w:ind w:left="3798" w:hanging="360"/>
      </w:pPr>
      <w:rPr>
        <w:rFonts w:ascii="Courier New" w:hAnsi="Courier New" w:cs="Courier New" w:hint="default"/>
      </w:rPr>
    </w:lvl>
    <w:lvl w:ilvl="5" w:tplc="08090005" w:tentative="1">
      <w:start w:val="1"/>
      <w:numFmt w:val="bullet"/>
      <w:lvlText w:val=""/>
      <w:lvlJc w:val="left"/>
      <w:pPr>
        <w:ind w:left="4518" w:hanging="360"/>
      </w:pPr>
      <w:rPr>
        <w:rFonts w:ascii="Wingdings" w:hAnsi="Wingdings" w:hint="default"/>
      </w:rPr>
    </w:lvl>
    <w:lvl w:ilvl="6" w:tplc="08090001" w:tentative="1">
      <w:start w:val="1"/>
      <w:numFmt w:val="bullet"/>
      <w:lvlText w:val=""/>
      <w:lvlJc w:val="left"/>
      <w:pPr>
        <w:ind w:left="5238" w:hanging="360"/>
      </w:pPr>
      <w:rPr>
        <w:rFonts w:ascii="Symbol" w:hAnsi="Symbol" w:hint="default"/>
      </w:rPr>
    </w:lvl>
    <w:lvl w:ilvl="7" w:tplc="08090003" w:tentative="1">
      <w:start w:val="1"/>
      <w:numFmt w:val="bullet"/>
      <w:lvlText w:val="o"/>
      <w:lvlJc w:val="left"/>
      <w:pPr>
        <w:ind w:left="5958" w:hanging="360"/>
      </w:pPr>
      <w:rPr>
        <w:rFonts w:ascii="Courier New" w:hAnsi="Courier New" w:cs="Courier New" w:hint="default"/>
      </w:rPr>
    </w:lvl>
    <w:lvl w:ilvl="8" w:tplc="08090005" w:tentative="1">
      <w:start w:val="1"/>
      <w:numFmt w:val="bullet"/>
      <w:lvlText w:val=""/>
      <w:lvlJc w:val="left"/>
      <w:pPr>
        <w:ind w:left="6678" w:hanging="360"/>
      </w:pPr>
      <w:rPr>
        <w:rFonts w:ascii="Wingdings" w:hAnsi="Wingdings" w:hint="default"/>
      </w:rPr>
    </w:lvl>
  </w:abstractNum>
  <w:abstractNum w:abstractNumId="11" w15:restartNumberingAfterBreak="0">
    <w:nsid w:val="2236189E"/>
    <w:multiLevelType w:val="hybridMultilevel"/>
    <w:tmpl w:val="5C06E7A6"/>
    <w:lvl w:ilvl="0" w:tplc="7ADA78CC">
      <w:numFmt w:val="bullet"/>
      <w:lvlText w:val=""/>
      <w:lvlJc w:val="left"/>
      <w:pPr>
        <w:ind w:left="840" w:hanging="361"/>
      </w:pPr>
      <w:rPr>
        <w:rFonts w:ascii="Symbol" w:eastAsia="Symbol" w:hAnsi="Symbol" w:cs="Symbol" w:hint="default"/>
        <w:b w:val="0"/>
        <w:bCs w:val="0"/>
        <w:i w:val="0"/>
        <w:iCs w:val="0"/>
        <w:w w:val="100"/>
        <w:sz w:val="22"/>
        <w:szCs w:val="22"/>
        <w:lang w:val="en-GB" w:eastAsia="en-US" w:bidi="ar-SA"/>
      </w:rPr>
    </w:lvl>
    <w:lvl w:ilvl="1" w:tplc="C6064CE2">
      <w:numFmt w:val="bullet"/>
      <w:lvlText w:val="•"/>
      <w:lvlJc w:val="left"/>
      <w:pPr>
        <w:ind w:left="2173" w:hanging="361"/>
      </w:pPr>
      <w:rPr>
        <w:rFonts w:hint="default"/>
        <w:lang w:val="en-GB" w:eastAsia="en-US" w:bidi="ar-SA"/>
      </w:rPr>
    </w:lvl>
    <w:lvl w:ilvl="2" w:tplc="DBD29EEE">
      <w:numFmt w:val="bullet"/>
      <w:lvlText w:val="•"/>
      <w:lvlJc w:val="left"/>
      <w:pPr>
        <w:ind w:left="3507" w:hanging="361"/>
      </w:pPr>
      <w:rPr>
        <w:rFonts w:hint="default"/>
        <w:lang w:val="en-GB" w:eastAsia="en-US" w:bidi="ar-SA"/>
      </w:rPr>
    </w:lvl>
    <w:lvl w:ilvl="3" w:tplc="BE5EBB14">
      <w:numFmt w:val="bullet"/>
      <w:lvlText w:val="•"/>
      <w:lvlJc w:val="left"/>
      <w:pPr>
        <w:ind w:left="4841" w:hanging="361"/>
      </w:pPr>
      <w:rPr>
        <w:rFonts w:hint="default"/>
        <w:lang w:val="en-GB" w:eastAsia="en-US" w:bidi="ar-SA"/>
      </w:rPr>
    </w:lvl>
    <w:lvl w:ilvl="4" w:tplc="7A04670E">
      <w:numFmt w:val="bullet"/>
      <w:lvlText w:val="•"/>
      <w:lvlJc w:val="left"/>
      <w:pPr>
        <w:ind w:left="6175" w:hanging="361"/>
      </w:pPr>
      <w:rPr>
        <w:rFonts w:hint="default"/>
        <w:lang w:val="en-GB" w:eastAsia="en-US" w:bidi="ar-SA"/>
      </w:rPr>
    </w:lvl>
    <w:lvl w:ilvl="5" w:tplc="F0DCC206">
      <w:numFmt w:val="bullet"/>
      <w:lvlText w:val="•"/>
      <w:lvlJc w:val="left"/>
      <w:pPr>
        <w:ind w:left="7509" w:hanging="361"/>
      </w:pPr>
      <w:rPr>
        <w:rFonts w:hint="default"/>
        <w:lang w:val="en-GB" w:eastAsia="en-US" w:bidi="ar-SA"/>
      </w:rPr>
    </w:lvl>
    <w:lvl w:ilvl="6" w:tplc="FDB0FF50">
      <w:numFmt w:val="bullet"/>
      <w:lvlText w:val="•"/>
      <w:lvlJc w:val="left"/>
      <w:pPr>
        <w:ind w:left="8843" w:hanging="361"/>
      </w:pPr>
      <w:rPr>
        <w:rFonts w:hint="default"/>
        <w:lang w:val="en-GB" w:eastAsia="en-US" w:bidi="ar-SA"/>
      </w:rPr>
    </w:lvl>
    <w:lvl w:ilvl="7" w:tplc="45A65676">
      <w:numFmt w:val="bullet"/>
      <w:lvlText w:val="•"/>
      <w:lvlJc w:val="left"/>
      <w:pPr>
        <w:ind w:left="10176" w:hanging="361"/>
      </w:pPr>
      <w:rPr>
        <w:rFonts w:hint="default"/>
        <w:lang w:val="en-GB" w:eastAsia="en-US" w:bidi="ar-SA"/>
      </w:rPr>
    </w:lvl>
    <w:lvl w:ilvl="8" w:tplc="77766FEE">
      <w:numFmt w:val="bullet"/>
      <w:lvlText w:val="•"/>
      <w:lvlJc w:val="left"/>
      <w:pPr>
        <w:ind w:left="11510" w:hanging="361"/>
      </w:pPr>
      <w:rPr>
        <w:rFonts w:hint="default"/>
        <w:lang w:val="en-GB" w:eastAsia="en-US" w:bidi="ar-SA"/>
      </w:rPr>
    </w:lvl>
  </w:abstractNum>
  <w:abstractNum w:abstractNumId="12" w15:restartNumberingAfterBreak="0">
    <w:nsid w:val="22FF44F1"/>
    <w:multiLevelType w:val="hybridMultilevel"/>
    <w:tmpl w:val="1B5283E2"/>
    <w:lvl w:ilvl="0" w:tplc="D71CD5A6">
      <w:start w:val="1"/>
      <w:numFmt w:val="lowerLetter"/>
      <w:lvlText w:val="(%1)"/>
      <w:lvlJc w:val="left"/>
      <w:pPr>
        <w:ind w:left="874" w:hanging="398"/>
      </w:pPr>
      <w:rPr>
        <w:rFonts w:ascii="Times New Roman" w:eastAsia="Times New Roman" w:hAnsi="Times New Roman" w:cs="Times New Roman" w:hint="default"/>
        <w:b w:val="0"/>
        <w:bCs w:val="0"/>
        <w:i w:val="0"/>
        <w:iCs w:val="0"/>
        <w:w w:val="99"/>
        <w:sz w:val="21"/>
        <w:szCs w:val="21"/>
        <w:lang w:val="en-GB" w:eastAsia="en-US" w:bidi="ar-SA"/>
      </w:rPr>
    </w:lvl>
    <w:lvl w:ilvl="1" w:tplc="F7367964">
      <w:numFmt w:val="bullet"/>
      <w:lvlText w:val="•"/>
      <w:lvlJc w:val="left"/>
      <w:pPr>
        <w:ind w:left="1712" w:hanging="398"/>
      </w:pPr>
      <w:rPr>
        <w:rFonts w:hint="default"/>
        <w:lang w:val="en-GB" w:eastAsia="en-US" w:bidi="ar-SA"/>
      </w:rPr>
    </w:lvl>
    <w:lvl w:ilvl="2" w:tplc="75C4403A">
      <w:numFmt w:val="bullet"/>
      <w:lvlText w:val="•"/>
      <w:lvlJc w:val="left"/>
      <w:pPr>
        <w:ind w:left="2544" w:hanging="398"/>
      </w:pPr>
      <w:rPr>
        <w:rFonts w:hint="default"/>
        <w:lang w:val="en-GB" w:eastAsia="en-US" w:bidi="ar-SA"/>
      </w:rPr>
    </w:lvl>
    <w:lvl w:ilvl="3" w:tplc="56545644">
      <w:numFmt w:val="bullet"/>
      <w:lvlText w:val="•"/>
      <w:lvlJc w:val="left"/>
      <w:pPr>
        <w:ind w:left="3376" w:hanging="398"/>
      </w:pPr>
      <w:rPr>
        <w:rFonts w:hint="default"/>
        <w:lang w:val="en-GB" w:eastAsia="en-US" w:bidi="ar-SA"/>
      </w:rPr>
    </w:lvl>
    <w:lvl w:ilvl="4" w:tplc="F59AD98C">
      <w:numFmt w:val="bullet"/>
      <w:lvlText w:val="•"/>
      <w:lvlJc w:val="left"/>
      <w:pPr>
        <w:ind w:left="4208" w:hanging="398"/>
      </w:pPr>
      <w:rPr>
        <w:rFonts w:hint="default"/>
        <w:lang w:val="en-GB" w:eastAsia="en-US" w:bidi="ar-SA"/>
      </w:rPr>
    </w:lvl>
    <w:lvl w:ilvl="5" w:tplc="5F3ABCB2">
      <w:numFmt w:val="bullet"/>
      <w:lvlText w:val="•"/>
      <w:lvlJc w:val="left"/>
      <w:pPr>
        <w:ind w:left="5040" w:hanging="398"/>
      </w:pPr>
      <w:rPr>
        <w:rFonts w:hint="default"/>
        <w:lang w:val="en-GB" w:eastAsia="en-US" w:bidi="ar-SA"/>
      </w:rPr>
    </w:lvl>
    <w:lvl w:ilvl="6" w:tplc="7E1A38F8">
      <w:numFmt w:val="bullet"/>
      <w:lvlText w:val="•"/>
      <w:lvlJc w:val="left"/>
      <w:pPr>
        <w:ind w:left="5872" w:hanging="398"/>
      </w:pPr>
      <w:rPr>
        <w:rFonts w:hint="default"/>
        <w:lang w:val="en-GB" w:eastAsia="en-US" w:bidi="ar-SA"/>
      </w:rPr>
    </w:lvl>
    <w:lvl w:ilvl="7" w:tplc="F4B428F6">
      <w:numFmt w:val="bullet"/>
      <w:lvlText w:val="•"/>
      <w:lvlJc w:val="left"/>
      <w:pPr>
        <w:ind w:left="6704" w:hanging="398"/>
      </w:pPr>
      <w:rPr>
        <w:rFonts w:hint="default"/>
        <w:lang w:val="en-GB" w:eastAsia="en-US" w:bidi="ar-SA"/>
      </w:rPr>
    </w:lvl>
    <w:lvl w:ilvl="8" w:tplc="AD38D918">
      <w:numFmt w:val="bullet"/>
      <w:lvlText w:val="•"/>
      <w:lvlJc w:val="left"/>
      <w:pPr>
        <w:ind w:left="7536" w:hanging="398"/>
      </w:pPr>
      <w:rPr>
        <w:rFonts w:hint="default"/>
        <w:lang w:val="en-GB" w:eastAsia="en-US" w:bidi="ar-SA"/>
      </w:rPr>
    </w:lvl>
  </w:abstractNum>
  <w:abstractNum w:abstractNumId="13" w15:restartNumberingAfterBreak="0">
    <w:nsid w:val="2540532E"/>
    <w:multiLevelType w:val="hybridMultilevel"/>
    <w:tmpl w:val="A4D40BB8"/>
    <w:lvl w:ilvl="0" w:tplc="0FD82220">
      <w:start w:val="1"/>
      <w:numFmt w:val="lowerLetter"/>
      <w:lvlText w:val="(%1)"/>
      <w:lvlJc w:val="left"/>
      <w:pPr>
        <w:ind w:left="874" w:hanging="398"/>
      </w:pPr>
      <w:rPr>
        <w:rFonts w:ascii="Times New Roman" w:eastAsia="Times New Roman" w:hAnsi="Times New Roman" w:cs="Times New Roman" w:hint="default"/>
        <w:b w:val="0"/>
        <w:bCs w:val="0"/>
        <w:i w:val="0"/>
        <w:iCs w:val="0"/>
        <w:w w:val="99"/>
        <w:sz w:val="21"/>
        <w:szCs w:val="21"/>
        <w:lang w:val="en-GB" w:eastAsia="en-US" w:bidi="ar-SA"/>
      </w:rPr>
    </w:lvl>
    <w:lvl w:ilvl="1" w:tplc="8658607A">
      <w:numFmt w:val="bullet"/>
      <w:lvlText w:val="•"/>
      <w:lvlJc w:val="left"/>
      <w:pPr>
        <w:ind w:left="1712" w:hanging="398"/>
      </w:pPr>
      <w:rPr>
        <w:rFonts w:hint="default"/>
        <w:lang w:val="en-GB" w:eastAsia="en-US" w:bidi="ar-SA"/>
      </w:rPr>
    </w:lvl>
    <w:lvl w:ilvl="2" w:tplc="BB983B8A">
      <w:numFmt w:val="bullet"/>
      <w:lvlText w:val="•"/>
      <w:lvlJc w:val="left"/>
      <w:pPr>
        <w:ind w:left="2544" w:hanging="398"/>
      </w:pPr>
      <w:rPr>
        <w:rFonts w:hint="default"/>
        <w:lang w:val="en-GB" w:eastAsia="en-US" w:bidi="ar-SA"/>
      </w:rPr>
    </w:lvl>
    <w:lvl w:ilvl="3" w:tplc="9ED8396E">
      <w:numFmt w:val="bullet"/>
      <w:lvlText w:val="•"/>
      <w:lvlJc w:val="left"/>
      <w:pPr>
        <w:ind w:left="3376" w:hanging="398"/>
      </w:pPr>
      <w:rPr>
        <w:rFonts w:hint="default"/>
        <w:lang w:val="en-GB" w:eastAsia="en-US" w:bidi="ar-SA"/>
      </w:rPr>
    </w:lvl>
    <w:lvl w:ilvl="4" w:tplc="BE98791C">
      <w:numFmt w:val="bullet"/>
      <w:lvlText w:val="•"/>
      <w:lvlJc w:val="left"/>
      <w:pPr>
        <w:ind w:left="4208" w:hanging="398"/>
      </w:pPr>
      <w:rPr>
        <w:rFonts w:hint="default"/>
        <w:lang w:val="en-GB" w:eastAsia="en-US" w:bidi="ar-SA"/>
      </w:rPr>
    </w:lvl>
    <w:lvl w:ilvl="5" w:tplc="999C9906">
      <w:numFmt w:val="bullet"/>
      <w:lvlText w:val="•"/>
      <w:lvlJc w:val="left"/>
      <w:pPr>
        <w:ind w:left="5040" w:hanging="398"/>
      </w:pPr>
      <w:rPr>
        <w:rFonts w:hint="default"/>
        <w:lang w:val="en-GB" w:eastAsia="en-US" w:bidi="ar-SA"/>
      </w:rPr>
    </w:lvl>
    <w:lvl w:ilvl="6" w:tplc="F7BA40A4">
      <w:numFmt w:val="bullet"/>
      <w:lvlText w:val="•"/>
      <w:lvlJc w:val="left"/>
      <w:pPr>
        <w:ind w:left="5872" w:hanging="398"/>
      </w:pPr>
      <w:rPr>
        <w:rFonts w:hint="default"/>
        <w:lang w:val="en-GB" w:eastAsia="en-US" w:bidi="ar-SA"/>
      </w:rPr>
    </w:lvl>
    <w:lvl w:ilvl="7" w:tplc="6360E6B2">
      <w:numFmt w:val="bullet"/>
      <w:lvlText w:val="•"/>
      <w:lvlJc w:val="left"/>
      <w:pPr>
        <w:ind w:left="6704" w:hanging="398"/>
      </w:pPr>
      <w:rPr>
        <w:rFonts w:hint="default"/>
        <w:lang w:val="en-GB" w:eastAsia="en-US" w:bidi="ar-SA"/>
      </w:rPr>
    </w:lvl>
    <w:lvl w:ilvl="8" w:tplc="E496D7C6">
      <w:numFmt w:val="bullet"/>
      <w:lvlText w:val="•"/>
      <w:lvlJc w:val="left"/>
      <w:pPr>
        <w:ind w:left="7536" w:hanging="398"/>
      </w:pPr>
      <w:rPr>
        <w:rFonts w:hint="default"/>
        <w:lang w:val="en-GB" w:eastAsia="en-US" w:bidi="ar-SA"/>
      </w:rPr>
    </w:lvl>
  </w:abstractNum>
  <w:abstractNum w:abstractNumId="14" w15:restartNumberingAfterBreak="0">
    <w:nsid w:val="27F178E3"/>
    <w:multiLevelType w:val="hybridMultilevel"/>
    <w:tmpl w:val="7D409406"/>
    <w:lvl w:ilvl="0" w:tplc="7D42C7E0">
      <w:start w:val="9"/>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2E55268D"/>
    <w:multiLevelType w:val="hybridMultilevel"/>
    <w:tmpl w:val="57082422"/>
    <w:lvl w:ilvl="0" w:tplc="8C425FEA">
      <w:numFmt w:val="bullet"/>
      <w:lvlText w:val=""/>
      <w:lvlJc w:val="left"/>
      <w:pPr>
        <w:ind w:left="828" w:hanging="361"/>
      </w:pPr>
      <w:rPr>
        <w:rFonts w:ascii="Symbol" w:eastAsia="Symbol" w:hAnsi="Symbol" w:cs="Symbol" w:hint="default"/>
        <w:b w:val="0"/>
        <w:bCs w:val="0"/>
        <w:i w:val="0"/>
        <w:iCs w:val="0"/>
        <w:w w:val="100"/>
        <w:sz w:val="22"/>
        <w:szCs w:val="22"/>
        <w:lang w:val="en-GB" w:eastAsia="en-US" w:bidi="ar-SA"/>
      </w:rPr>
    </w:lvl>
    <w:lvl w:ilvl="1" w:tplc="1B20F5AE">
      <w:numFmt w:val="bullet"/>
      <w:lvlText w:val="•"/>
      <w:lvlJc w:val="left"/>
      <w:pPr>
        <w:ind w:left="2054" w:hanging="361"/>
      </w:pPr>
      <w:rPr>
        <w:rFonts w:hint="default"/>
        <w:lang w:val="en-GB" w:eastAsia="en-US" w:bidi="ar-SA"/>
      </w:rPr>
    </w:lvl>
    <w:lvl w:ilvl="2" w:tplc="C3E83E4A">
      <w:numFmt w:val="bullet"/>
      <w:lvlText w:val="•"/>
      <w:lvlJc w:val="left"/>
      <w:pPr>
        <w:ind w:left="3289" w:hanging="361"/>
      </w:pPr>
      <w:rPr>
        <w:rFonts w:hint="default"/>
        <w:lang w:val="en-GB" w:eastAsia="en-US" w:bidi="ar-SA"/>
      </w:rPr>
    </w:lvl>
    <w:lvl w:ilvl="3" w:tplc="17D48B02">
      <w:numFmt w:val="bullet"/>
      <w:lvlText w:val="•"/>
      <w:lvlJc w:val="left"/>
      <w:pPr>
        <w:ind w:left="4524" w:hanging="361"/>
      </w:pPr>
      <w:rPr>
        <w:rFonts w:hint="default"/>
        <w:lang w:val="en-GB" w:eastAsia="en-US" w:bidi="ar-SA"/>
      </w:rPr>
    </w:lvl>
    <w:lvl w:ilvl="4" w:tplc="2E1E8804">
      <w:numFmt w:val="bullet"/>
      <w:lvlText w:val="•"/>
      <w:lvlJc w:val="left"/>
      <w:pPr>
        <w:ind w:left="5759" w:hanging="361"/>
      </w:pPr>
      <w:rPr>
        <w:rFonts w:hint="default"/>
        <w:lang w:val="en-GB" w:eastAsia="en-US" w:bidi="ar-SA"/>
      </w:rPr>
    </w:lvl>
    <w:lvl w:ilvl="5" w:tplc="6AC69322">
      <w:numFmt w:val="bullet"/>
      <w:lvlText w:val="•"/>
      <w:lvlJc w:val="left"/>
      <w:pPr>
        <w:ind w:left="6994" w:hanging="361"/>
      </w:pPr>
      <w:rPr>
        <w:rFonts w:hint="default"/>
        <w:lang w:val="en-GB" w:eastAsia="en-US" w:bidi="ar-SA"/>
      </w:rPr>
    </w:lvl>
    <w:lvl w:ilvl="6" w:tplc="063A636C">
      <w:numFmt w:val="bullet"/>
      <w:lvlText w:val="•"/>
      <w:lvlJc w:val="left"/>
      <w:pPr>
        <w:ind w:left="8228" w:hanging="361"/>
      </w:pPr>
      <w:rPr>
        <w:rFonts w:hint="default"/>
        <w:lang w:val="en-GB" w:eastAsia="en-US" w:bidi="ar-SA"/>
      </w:rPr>
    </w:lvl>
    <w:lvl w:ilvl="7" w:tplc="8F1EED24">
      <w:numFmt w:val="bullet"/>
      <w:lvlText w:val="•"/>
      <w:lvlJc w:val="left"/>
      <w:pPr>
        <w:ind w:left="9463" w:hanging="361"/>
      </w:pPr>
      <w:rPr>
        <w:rFonts w:hint="default"/>
        <w:lang w:val="en-GB" w:eastAsia="en-US" w:bidi="ar-SA"/>
      </w:rPr>
    </w:lvl>
    <w:lvl w:ilvl="8" w:tplc="3E7A4330">
      <w:numFmt w:val="bullet"/>
      <w:lvlText w:val="•"/>
      <w:lvlJc w:val="left"/>
      <w:pPr>
        <w:ind w:left="10698" w:hanging="361"/>
      </w:pPr>
      <w:rPr>
        <w:rFonts w:hint="default"/>
        <w:lang w:val="en-GB" w:eastAsia="en-US" w:bidi="ar-SA"/>
      </w:rPr>
    </w:lvl>
  </w:abstractNum>
  <w:abstractNum w:abstractNumId="16" w15:restartNumberingAfterBreak="0">
    <w:nsid w:val="2E937FA4"/>
    <w:multiLevelType w:val="multilevel"/>
    <w:tmpl w:val="F024271A"/>
    <w:lvl w:ilvl="0">
      <w:numFmt w:val="decimal"/>
      <w:lvlText w:val="%1"/>
      <w:lvlJc w:val="left"/>
      <w:pPr>
        <w:ind w:left="360" w:hanging="360"/>
      </w:pPr>
      <w:rPr>
        <w:rFonts w:hint="default"/>
      </w:rPr>
    </w:lvl>
    <w:lvl w:ilvl="1">
      <w:start w:val="1"/>
      <w:numFmt w:val="decimal"/>
      <w:lvlText w:val="%1.%2"/>
      <w:lvlJc w:val="left"/>
      <w:pPr>
        <w:ind w:left="468" w:hanging="360"/>
      </w:pPr>
      <w:rPr>
        <w:rFonts w:hint="default"/>
      </w:rPr>
    </w:lvl>
    <w:lvl w:ilvl="2">
      <w:start w:val="1"/>
      <w:numFmt w:val="decimal"/>
      <w:lvlText w:val="%1.%2.%3"/>
      <w:lvlJc w:val="left"/>
      <w:pPr>
        <w:ind w:left="936" w:hanging="720"/>
      </w:pPr>
      <w:rPr>
        <w:rFonts w:hint="default"/>
      </w:rPr>
    </w:lvl>
    <w:lvl w:ilvl="3">
      <w:start w:val="1"/>
      <w:numFmt w:val="decimal"/>
      <w:lvlText w:val="%1.%2.%3.%4"/>
      <w:lvlJc w:val="left"/>
      <w:pPr>
        <w:ind w:left="1044" w:hanging="720"/>
      </w:pPr>
      <w:rPr>
        <w:rFonts w:hint="default"/>
      </w:rPr>
    </w:lvl>
    <w:lvl w:ilvl="4">
      <w:start w:val="1"/>
      <w:numFmt w:val="decimal"/>
      <w:lvlText w:val="%1.%2.%3.%4.%5"/>
      <w:lvlJc w:val="left"/>
      <w:pPr>
        <w:ind w:left="1512" w:hanging="1080"/>
      </w:pPr>
      <w:rPr>
        <w:rFonts w:hint="default"/>
      </w:rPr>
    </w:lvl>
    <w:lvl w:ilvl="5">
      <w:start w:val="1"/>
      <w:numFmt w:val="decimal"/>
      <w:lvlText w:val="%1.%2.%3.%4.%5.%6"/>
      <w:lvlJc w:val="left"/>
      <w:pPr>
        <w:ind w:left="1620" w:hanging="1080"/>
      </w:pPr>
      <w:rPr>
        <w:rFonts w:hint="default"/>
      </w:rPr>
    </w:lvl>
    <w:lvl w:ilvl="6">
      <w:start w:val="1"/>
      <w:numFmt w:val="decimal"/>
      <w:lvlText w:val="%1.%2.%3.%4.%5.%6.%7"/>
      <w:lvlJc w:val="left"/>
      <w:pPr>
        <w:ind w:left="2088" w:hanging="1440"/>
      </w:pPr>
      <w:rPr>
        <w:rFonts w:hint="default"/>
      </w:rPr>
    </w:lvl>
    <w:lvl w:ilvl="7">
      <w:start w:val="1"/>
      <w:numFmt w:val="decimal"/>
      <w:lvlText w:val="%1.%2.%3.%4.%5.%6.%7.%8"/>
      <w:lvlJc w:val="left"/>
      <w:pPr>
        <w:ind w:left="2196" w:hanging="1440"/>
      </w:pPr>
      <w:rPr>
        <w:rFonts w:hint="default"/>
      </w:rPr>
    </w:lvl>
    <w:lvl w:ilvl="8">
      <w:start w:val="1"/>
      <w:numFmt w:val="decimal"/>
      <w:lvlText w:val="%1.%2.%3.%4.%5.%6.%7.%8.%9"/>
      <w:lvlJc w:val="left"/>
      <w:pPr>
        <w:ind w:left="2664" w:hanging="1800"/>
      </w:pPr>
      <w:rPr>
        <w:rFonts w:hint="default"/>
      </w:rPr>
    </w:lvl>
  </w:abstractNum>
  <w:abstractNum w:abstractNumId="17" w15:restartNumberingAfterBreak="0">
    <w:nsid w:val="2F522539"/>
    <w:multiLevelType w:val="hybridMultilevel"/>
    <w:tmpl w:val="9072106A"/>
    <w:lvl w:ilvl="0" w:tplc="EEB2EB20">
      <w:numFmt w:val="bullet"/>
      <w:lvlText w:val=""/>
      <w:lvlJc w:val="left"/>
      <w:pPr>
        <w:ind w:left="827" w:hanging="361"/>
      </w:pPr>
      <w:rPr>
        <w:rFonts w:ascii="Symbol" w:eastAsia="Symbol" w:hAnsi="Symbol" w:cs="Symbol" w:hint="default"/>
        <w:b w:val="0"/>
        <w:bCs w:val="0"/>
        <w:i w:val="0"/>
        <w:iCs w:val="0"/>
        <w:w w:val="100"/>
        <w:sz w:val="22"/>
        <w:szCs w:val="22"/>
        <w:lang w:val="en-GB" w:eastAsia="en-US" w:bidi="ar-SA"/>
      </w:rPr>
    </w:lvl>
    <w:lvl w:ilvl="1" w:tplc="F21842A8">
      <w:numFmt w:val="bullet"/>
      <w:lvlText w:val="•"/>
      <w:lvlJc w:val="left"/>
      <w:pPr>
        <w:ind w:left="2097" w:hanging="361"/>
      </w:pPr>
      <w:rPr>
        <w:rFonts w:hint="default"/>
        <w:lang w:val="en-GB" w:eastAsia="en-US" w:bidi="ar-SA"/>
      </w:rPr>
    </w:lvl>
    <w:lvl w:ilvl="2" w:tplc="905800EC">
      <w:numFmt w:val="bullet"/>
      <w:lvlText w:val="•"/>
      <w:lvlJc w:val="left"/>
      <w:pPr>
        <w:ind w:left="3374" w:hanging="361"/>
      </w:pPr>
      <w:rPr>
        <w:rFonts w:hint="default"/>
        <w:lang w:val="en-GB" w:eastAsia="en-US" w:bidi="ar-SA"/>
      </w:rPr>
    </w:lvl>
    <w:lvl w:ilvl="3" w:tplc="CFA68D00">
      <w:numFmt w:val="bullet"/>
      <w:lvlText w:val="•"/>
      <w:lvlJc w:val="left"/>
      <w:pPr>
        <w:ind w:left="4651" w:hanging="361"/>
      </w:pPr>
      <w:rPr>
        <w:rFonts w:hint="default"/>
        <w:lang w:val="en-GB" w:eastAsia="en-US" w:bidi="ar-SA"/>
      </w:rPr>
    </w:lvl>
    <w:lvl w:ilvl="4" w:tplc="D85CCC28">
      <w:numFmt w:val="bullet"/>
      <w:lvlText w:val="•"/>
      <w:lvlJc w:val="left"/>
      <w:pPr>
        <w:ind w:left="5929" w:hanging="361"/>
      </w:pPr>
      <w:rPr>
        <w:rFonts w:hint="default"/>
        <w:lang w:val="en-GB" w:eastAsia="en-US" w:bidi="ar-SA"/>
      </w:rPr>
    </w:lvl>
    <w:lvl w:ilvl="5" w:tplc="C3A07F98">
      <w:numFmt w:val="bullet"/>
      <w:lvlText w:val="•"/>
      <w:lvlJc w:val="left"/>
      <w:pPr>
        <w:ind w:left="7206" w:hanging="361"/>
      </w:pPr>
      <w:rPr>
        <w:rFonts w:hint="default"/>
        <w:lang w:val="en-GB" w:eastAsia="en-US" w:bidi="ar-SA"/>
      </w:rPr>
    </w:lvl>
    <w:lvl w:ilvl="6" w:tplc="5852DD04">
      <w:numFmt w:val="bullet"/>
      <w:lvlText w:val="•"/>
      <w:lvlJc w:val="left"/>
      <w:pPr>
        <w:ind w:left="8483" w:hanging="361"/>
      </w:pPr>
      <w:rPr>
        <w:rFonts w:hint="default"/>
        <w:lang w:val="en-GB" w:eastAsia="en-US" w:bidi="ar-SA"/>
      </w:rPr>
    </w:lvl>
    <w:lvl w:ilvl="7" w:tplc="5DDE886C">
      <w:numFmt w:val="bullet"/>
      <w:lvlText w:val="•"/>
      <w:lvlJc w:val="left"/>
      <w:pPr>
        <w:ind w:left="9761" w:hanging="361"/>
      </w:pPr>
      <w:rPr>
        <w:rFonts w:hint="default"/>
        <w:lang w:val="en-GB" w:eastAsia="en-US" w:bidi="ar-SA"/>
      </w:rPr>
    </w:lvl>
    <w:lvl w:ilvl="8" w:tplc="3022EFAA">
      <w:numFmt w:val="bullet"/>
      <w:lvlText w:val="•"/>
      <w:lvlJc w:val="left"/>
      <w:pPr>
        <w:ind w:left="11038" w:hanging="361"/>
      </w:pPr>
      <w:rPr>
        <w:rFonts w:hint="default"/>
        <w:lang w:val="en-GB" w:eastAsia="en-US" w:bidi="ar-SA"/>
      </w:rPr>
    </w:lvl>
  </w:abstractNum>
  <w:abstractNum w:abstractNumId="18" w15:restartNumberingAfterBreak="0">
    <w:nsid w:val="3640753E"/>
    <w:multiLevelType w:val="hybridMultilevel"/>
    <w:tmpl w:val="506822A6"/>
    <w:lvl w:ilvl="0" w:tplc="7FB0EF00">
      <w:numFmt w:val="bullet"/>
      <w:lvlText w:val=""/>
      <w:lvlJc w:val="left"/>
      <w:pPr>
        <w:ind w:left="827" w:hanging="361"/>
      </w:pPr>
      <w:rPr>
        <w:rFonts w:ascii="Symbol" w:eastAsia="Symbol" w:hAnsi="Symbol" w:cs="Symbol" w:hint="default"/>
        <w:b w:val="0"/>
        <w:bCs w:val="0"/>
        <w:i w:val="0"/>
        <w:iCs w:val="0"/>
        <w:w w:val="100"/>
        <w:sz w:val="22"/>
        <w:szCs w:val="22"/>
        <w:lang w:val="en-GB" w:eastAsia="en-US" w:bidi="ar-SA"/>
      </w:rPr>
    </w:lvl>
    <w:lvl w:ilvl="1" w:tplc="7A6AACE6">
      <w:numFmt w:val="bullet"/>
      <w:lvlText w:val="•"/>
      <w:lvlJc w:val="left"/>
      <w:pPr>
        <w:ind w:left="2111" w:hanging="361"/>
      </w:pPr>
      <w:rPr>
        <w:rFonts w:hint="default"/>
        <w:lang w:val="en-GB" w:eastAsia="en-US" w:bidi="ar-SA"/>
      </w:rPr>
    </w:lvl>
    <w:lvl w:ilvl="2" w:tplc="82B0F970">
      <w:numFmt w:val="bullet"/>
      <w:lvlText w:val="•"/>
      <w:lvlJc w:val="left"/>
      <w:pPr>
        <w:ind w:left="3403" w:hanging="361"/>
      </w:pPr>
      <w:rPr>
        <w:rFonts w:hint="default"/>
        <w:lang w:val="en-GB" w:eastAsia="en-US" w:bidi="ar-SA"/>
      </w:rPr>
    </w:lvl>
    <w:lvl w:ilvl="3" w:tplc="02C8F030">
      <w:numFmt w:val="bullet"/>
      <w:lvlText w:val="•"/>
      <w:lvlJc w:val="left"/>
      <w:pPr>
        <w:ind w:left="4694" w:hanging="361"/>
      </w:pPr>
      <w:rPr>
        <w:rFonts w:hint="default"/>
        <w:lang w:val="en-GB" w:eastAsia="en-US" w:bidi="ar-SA"/>
      </w:rPr>
    </w:lvl>
    <w:lvl w:ilvl="4" w:tplc="2B7A394C">
      <w:numFmt w:val="bullet"/>
      <w:lvlText w:val="•"/>
      <w:lvlJc w:val="left"/>
      <w:pPr>
        <w:ind w:left="5986" w:hanging="361"/>
      </w:pPr>
      <w:rPr>
        <w:rFonts w:hint="default"/>
        <w:lang w:val="en-GB" w:eastAsia="en-US" w:bidi="ar-SA"/>
      </w:rPr>
    </w:lvl>
    <w:lvl w:ilvl="5" w:tplc="85103C9C">
      <w:numFmt w:val="bullet"/>
      <w:lvlText w:val="•"/>
      <w:lvlJc w:val="left"/>
      <w:pPr>
        <w:ind w:left="7277" w:hanging="361"/>
      </w:pPr>
      <w:rPr>
        <w:rFonts w:hint="default"/>
        <w:lang w:val="en-GB" w:eastAsia="en-US" w:bidi="ar-SA"/>
      </w:rPr>
    </w:lvl>
    <w:lvl w:ilvl="6" w:tplc="9822E8F8">
      <w:numFmt w:val="bullet"/>
      <w:lvlText w:val="•"/>
      <w:lvlJc w:val="left"/>
      <w:pPr>
        <w:ind w:left="8569" w:hanging="361"/>
      </w:pPr>
      <w:rPr>
        <w:rFonts w:hint="default"/>
        <w:lang w:val="en-GB" w:eastAsia="en-US" w:bidi="ar-SA"/>
      </w:rPr>
    </w:lvl>
    <w:lvl w:ilvl="7" w:tplc="061225FE">
      <w:numFmt w:val="bullet"/>
      <w:lvlText w:val="•"/>
      <w:lvlJc w:val="left"/>
      <w:pPr>
        <w:ind w:left="9860" w:hanging="361"/>
      </w:pPr>
      <w:rPr>
        <w:rFonts w:hint="default"/>
        <w:lang w:val="en-GB" w:eastAsia="en-US" w:bidi="ar-SA"/>
      </w:rPr>
    </w:lvl>
    <w:lvl w:ilvl="8" w:tplc="F74CCEFE">
      <w:numFmt w:val="bullet"/>
      <w:lvlText w:val="•"/>
      <w:lvlJc w:val="left"/>
      <w:pPr>
        <w:ind w:left="11152" w:hanging="361"/>
      </w:pPr>
      <w:rPr>
        <w:rFonts w:hint="default"/>
        <w:lang w:val="en-GB" w:eastAsia="en-US" w:bidi="ar-SA"/>
      </w:rPr>
    </w:lvl>
  </w:abstractNum>
  <w:abstractNum w:abstractNumId="19" w15:restartNumberingAfterBreak="0">
    <w:nsid w:val="38740BB0"/>
    <w:multiLevelType w:val="hybridMultilevel"/>
    <w:tmpl w:val="42484642"/>
    <w:lvl w:ilvl="0" w:tplc="A502ABCC">
      <w:numFmt w:val="bullet"/>
      <w:lvlText w:val=""/>
      <w:lvlJc w:val="left"/>
      <w:pPr>
        <w:ind w:left="828" w:hanging="361"/>
      </w:pPr>
      <w:rPr>
        <w:rFonts w:ascii="Symbol" w:eastAsia="Symbol" w:hAnsi="Symbol" w:cs="Symbol" w:hint="default"/>
        <w:b w:val="0"/>
        <w:bCs w:val="0"/>
        <w:i w:val="0"/>
        <w:iCs w:val="0"/>
        <w:w w:val="100"/>
        <w:sz w:val="22"/>
        <w:szCs w:val="22"/>
        <w:lang w:val="en-GB" w:eastAsia="en-US" w:bidi="ar-SA"/>
      </w:rPr>
    </w:lvl>
    <w:lvl w:ilvl="1" w:tplc="29CE4D1E">
      <w:numFmt w:val="bullet"/>
      <w:lvlText w:val="•"/>
      <w:lvlJc w:val="left"/>
      <w:pPr>
        <w:ind w:left="2083" w:hanging="361"/>
      </w:pPr>
      <w:rPr>
        <w:rFonts w:hint="default"/>
        <w:lang w:val="en-GB" w:eastAsia="en-US" w:bidi="ar-SA"/>
      </w:rPr>
    </w:lvl>
    <w:lvl w:ilvl="2" w:tplc="F9605A50">
      <w:numFmt w:val="bullet"/>
      <w:lvlText w:val="•"/>
      <w:lvlJc w:val="left"/>
      <w:pPr>
        <w:ind w:left="3346" w:hanging="361"/>
      </w:pPr>
      <w:rPr>
        <w:rFonts w:hint="default"/>
        <w:lang w:val="en-GB" w:eastAsia="en-US" w:bidi="ar-SA"/>
      </w:rPr>
    </w:lvl>
    <w:lvl w:ilvl="3" w:tplc="27BCD39E">
      <w:numFmt w:val="bullet"/>
      <w:lvlText w:val="•"/>
      <w:lvlJc w:val="left"/>
      <w:pPr>
        <w:ind w:left="4609" w:hanging="361"/>
      </w:pPr>
      <w:rPr>
        <w:rFonts w:hint="default"/>
        <w:lang w:val="en-GB" w:eastAsia="en-US" w:bidi="ar-SA"/>
      </w:rPr>
    </w:lvl>
    <w:lvl w:ilvl="4" w:tplc="C9F2F70A">
      <w:numFmt w:val="bullet"/>
      <w:lvlText w:val="•"/>
      <w:lvlJc w:val="left"/>
      <w:pPr>
        <w:ind w:left="5872" w:hanging="361"/>
      </w:pPr>
      <w:rPr>
        <w:rFonts w:hint="default"/>
        <w:lang w:val="en-GB" w:eastAsia="en-US" w:bidi="ar-SA"/>
      </w:rPr>
    </w:lvl>
    <w:lvl w:ilvl="5" w:tplc="FF06249E">
      <w:numFmt w:val="bullet"/>
      <w:lvlText w:val="•"/>
      <w:lvlJc w:val="left"/>
      <w:pPr>
        <w:ind w:left="7136" w:hanging="361"/>
      </w:pPr>
      <w:rPr>
        <w:rFonts w:hint="default"/>
        <w:lang w:val="en-GB" w:eastAsia="en-US" w:bidi="ar-SA"/>
      </w:rPr>
    </w:lvl>
    <w:lvl w:ilvl="6" w:tplc="0D0CCE1C">
      <w:numFmt w:val="bullet"/>
      <w:lvlText w:val="•"/>
      <w:lvlJc w:val="left"/>
      <w:pPr>
        <w:ind w:left="8399" w:hanging="361"/>
      </w:pPr>
      <w:rPr>
        <w:rFonts w:hint="default"/>
        <w:lang w:val="en-GB" w:eastAsia="en-US" w:bidi="ar-SA"/>
      </w:rPr>
    </w:lvl>
    <w:lvl w:ilvl="7" w:tplc="A98865EC">
      <w:numFmt w:val="bullet"/>
      <w:lvlText w:val="•"/>
      <w:lvlJc w:val="left"/>
      <w:pPr>
        <w:ind w:left="9662" w:hanging="361"/>
      </w:pPr>
      <w:rPr>
        <w:rFonts w:hint="default"/>
        <w:lang w:val="en-GB" w:eastAsia="en-US" w:bidi="ar-SA"/>
      </w:rPr>
    </w:lvl>
    <w:lvl w:ilvl="8" w:tplc="A8B25524">
      <w:numFmt w:val="bullet"/>
      <w:lvlText w:val="•"/>
      <w:lvlJc w:val="left"/>
      <w:pPr>
        <w:ind w:left="10925" w:hanging="361"/>
      </w:pPr>
      <w:rPr>
        <w:rFonts w:hint="default"/>
        <w:lang w:val="en-GB" w:eastAsia="en-US" w:bidi="ar-SA"/>
      </w:rPr>
    </w:lvl>
  </w:abstractNum>
  <w:abstractNum w:abstractNumId="20" w15:restartNumberingAfterBreak="0">
    <w:nsid w:val="38FD79D0"/>
    <w:multiLevelType w:val="hybridMultilevel"/>
    <w:tmpl w:val="DAFC7204"/>
    <w:lvl w:ilvl="0" w:tplc="08090001">
      <w:start w:val="1"/>
      <w:numFmt w:val="bullet"/>
      <w:lvlText w:val=""/>
      <w:lvlJc w:val="left"/>
      <w:pPr>
        <w:ind w:left="920" w:hanging="360"/>
      </w:pPr>
      <w:rPr>
        <w:rFonts w:ascii="Symbol" w:hAnsi="Symbol" w:hint="default"/>
      </w:rPr>
    </w:lvl>
    <w:lvl w:ilvl="1" w:tplc="08090003" w:tentative="1">
      <w:start w:val="1"/>
      <w:numFmt w:val="bullet"/>
      <w:lvlText w:val="o"/>
      <w:lvlJc w:val="left"/>
      <w:pPr>
        <w:ind w:left="1640" w:hanging="360"/>
      </w:pPr>
      <w:rPr>
        <w:rFonts w:ascii="Courier New" w:hAnsi="Courier New" w:cs="Courier New" w:hint="default"/>
      </w:rPr>
    </w:lvl>
    <w:lvl w:ilvl="2" w:tplc="08090005" w:tentative="1">
      <w:start w:val="1"/>
      <w:numFmt w:val="bullet"/>
      <w:lvlText w:val=""/>
      <w:lvlJc w:val="left"/>
      <w:pPr>
        <w:ind w:left="2360" w:hanging="360"/>
      </w:pPr>
      <w:rPr>
        <w:rFonts w:ascii="Wingdings" w:hAnsi="Wingdings" w:hint="default"/>
      </w:rPr>
    </w:lvl>
    <w:lvl w:ilvl="3" w:tplc="08090001" w:tentative="1">
      <w:start w:val="1"/>
      <w:numFmt w:val="bullet"/>
      <w:lvlText w:val=""/>
      <w:lvlJc w:val="left"/>
      <w:pPr>
        <w:ind w:left="3080" w:hanging="360"/>
      </w:pPr>
      <w:rPr>
        <w:rFonts w:ascii="Symbol" w:hAnsi="Symbol" w:hint="default"/>
      </w:rPr>
    </w:lvl>
    <w:lvl w:ilvl="4" w:tplc="08090003" w:tentative="1">
      <w:start w:val="1"/>
      <w:numFmt w:val="bullet"/>
      <w:lvlText w:val="o"/>
      <w:lvlJc w:val="left"/>
      <w:pPr>
        <w:ind w:left="3800" w:hanging="360"/>
      </w:pPr>
      <w:rPr>
        <w:rFonts w:ascii="Courier New" w:hAnsi="Courier New" w:cs="Courier New" w:hint="default"/>
      </w:rPr>
    </w:lvl>
    <w:lvl w:ilvl="5" w:tplc="08090005" w:tentative="1">
      <w:start w:val="1"/>
      <w:numFmt w:val="bullet"/>
      <w:lvlText w:val=""/>
      <w:lvlJc w:val="left"/>
      <w:pPr>
        <w:ind w:left="4520" w:hanging="360"/>
      </w:pPr>
      <w:rPr>
        <w:rFonts w:ascii="Wingdings" w:hAnsi="Wingdings" w:hint="default"/>
      </w:rPr>
    </w:lvl>
    <w:lvl w:ilvl="6" w:tplc="08090001" w:tentative="1">
      <w:start w:val="1"/>
      <w:numFmt w:val="bullet"/>
      <w:lvlText w:val=""/>
      <w:lvlJc w:val="left"/>
      <w:pPr>
        <w:ind w:left="5240" w:hanging="360"/>
      </w:pPr>
      <w:rPr>
        <w:rFonts w:ascii="Symbol" w:hAnsi="Symbol" w:hint="default"/>
      </w:rPr>
    </w:lvl>
    <w:lvl w:ilvl="7" w:tplc="08090003" w:tentative="1">
      <w:start w:val="1"/>
      <w:numFmt w:val="bullet"/>
      <w:lvlText w:val="o"/>
      <w:lvlJc w:val="left"/>
      <w:pPr>
        <w:ind w:left="5960" w:hanging="360"/>
      </w:pPr>
      <w:rPr>
        <w:rFonts w:ascii="Courier New" w:hAnsi="Courier New" w:cs="Courier New" w:hint="default"/>
      </w:rPr>
    </w:lvl>
    <w:lvl w:ilvl="8" w:tplc="08090005" w:tentative="1">
      <w:start w:val="1"/>
      <w:numFmt w:val="bullet"/>
      <w:lvlText w:val=""/>
      <w:lvlJc w:val="left"/>
      <w:pPr>
        <w:ind w:left="6680" w:hanging="360"/>
      </w:pPr>
      <w:rPr>
        <w:rFonts w:ascii="Wingdings" w:hAnsi="Wingdings" w:hint="default"/>
      </w:rPr>
    </w:lvl>
  </w:abstractNum>
  <w:abstractNum w:abstractNumId="21" w15:restartNumberingAfterBreak="0">
    <w:nsid w:val="3A1C7C70"/>
    <w:multiLevelType w:val="hybridMultilevel"/>
    <w:tmpl w:val="09E62C02"/>
    <w:lvl w:ilvl="0" w:tplc="08090001">
      <w:start w:val="1"/>
      <w:numFmt w:val="bullet"/>
      <w:lvlText w:val=""/>
      <w:lvlJc w:val="left"/>
      <w:pPr>
        <w:ind w:left="918" w:hanging="360"/>
      </w:pPr>
      <w:rPr>
        <w:rFonts w:ascii="Symbol" w:hAnsi="Symbol" w:hint="default"/>
      </w:rPr>
    </w:lvl>
    <w:lvl w:ilvl="1" w:tplc="08090003" w:tentative="1">
      <w:start w:val="1"/>
      <w:numFmt w:val="bullet"/>
      <w:lvlText w:val="o"/>
      <w:lvlJc w:val="left"/>
      <w:pPr>
        <w:ind w:left="1638" w:hanging="360"/>
      </w:pPr>
      <w:rPr>
        <w:rFonts w:ascii="Courier New" w:hAnsi="Courier New" w:cs="Courier New" w:hint="default"/>
      </w:rPr>
    </w:lvl>
    <w:lvl w:ilvl="2" w:tplc="08090005" w:tentative="1">
      <w:start w:val="1"/>
      <w:numFmt w:val="bullet"/>
      <w:lvlText w:val=""/>
      <w:lvlJc w:val="left"/>
      <w:pPr>
        <w:ind w:left="2358" w:hanging="360"/>
      </w:pPr>
      <w:rPr>
        <w:rFonts w:ascii="Wingdings" w:hAnsi="Wingdings" w:hint="default"/>
      </w:rPr>
    </w:lvl>
    <w:lvl w:ilvl="3" w:tplc="08090001" w:tentative="1">
      <w:start w:val="1"/>
      <w:numFmt w:val="bullet"/>
      <w:lvlText w:val=""/>
      <w:lvlJc w:val="left"/>
      <w:pPr>
        <w:ind w:left="3078" w:hanging="360"/>
      </w:pPr>
      <w:rPr>
        <w:rFonts w:ascii="Symbol" w:hAnsi="Symbol" w:hint="default"/>
      </w:rPr>
    </w:lvl>
    <w:lvl w:ilvl="4" w:tplc="08090003" w:tentative="1">
      <w:start w:val="1"/>
      <w:numFmt w:val="bullet"/>
      <w:lvlText w:val="o"/>
      <w:lvlJc w:val="left"/>
      <w:pPr>
        <w:ind w:left="3798" w:hanging="360"/>
      </w:pPr>
      <w:rPr>
        <w:rFonts w:ascii="Courier New" w:hAnsi="Courier New" w:cs="Courier New" w:hint="default"/>
      </w:rPr>
    </w:lvl>
    <w:lvl w:ilvl="5" w:tplc="08090005" w:tentative="1">
      <w:start w:val="1"/>
      <w:numFmt w:val="bullet"/>
      <w:lvlText w:val=""/>
      <w:lvlJc w:val="left"/>
      <w:pPr>
        <w:ind w:left="4518" w:hanging="360"/>
      </w:pPr>
      <w:rPr>
        <w:rFonts w:ascii="Wingdings" w:hAnsi="Wingdings" w:hint="default"/>
      </w:rPr>
    </w:lvl>
    <w:lvl w:ilvl="6" w:tplc="08090001" w:tentative="1">
      <w:start w:val="1"/>
      <w:numFmt w:val="bullet"/>
      <w:lvlText w:val=""/>
      <w:lvlJc w:val="left"/>
      <w:pPr>
        <w:ind w:left="5238" w:hanging="360"/>
      </w:pPr>
      <w:rPr>
        <w:rFonts w:ascii="Symbol" w:hAnsi="Symbol" w:hint="default"/>
      </w:rPr>
    </w:lvl>
    <w:lvl w:ilvl="7" w:tplc="08090003" w:tentative="1">
      <w:start w:val="1"/>
      <w:numFmt w:val="bullet"/>
      <w:lvlText w:val="o"/>
      <w:lvlJc w:val="left"/>
      <w:pPr>
        <w:ind w:left="5958" w:hanging="360"/>
      </w:pPr>
      <w:rPr>
        <w:rFonts w:ascii="Courier New" w:hAnsi="Courier New" w:cs="Courier New" w:hint="default"/>
      </w:rPr>
    </w:lvl>
    <w:lvl w:ilvl="8" w:tplc="08090005" w:tentative="1">
      <w:start w:val="1"/>
      <w:numFmt w:val="bullet"/>
      <w:lvlText w:val=""/>
      <w:lvlJc w:val="left"/>
      <w:pPr>
        <w:ind w:left="6678" w:hanging="360"/>
      </w:pPr>
      <w:rPr>
        <w:rFonts w:ascii="Wingdings" w:hAnsi="Wingdings" w:hint="default"/>
      </w:rPr>
    </w:lvl>
  </w:abstractNum>
  <w:abstractNum w:abstractNumId="22" w15:restartNumberingAfterBreak="0">
    <w:nsid w:val="3C5266EF"/>
    <w:multiLevelType w:val="hybridMultilevel"/>
    <w:tmpl w:val="5238BD04"/>
    <w:lvl w:ilvl="0" w:tplc="B2DA0D22">
      <w:start w:val="1"/>
      <w:numFmt w:val="lowerLetter"/>
      <w:lvlText w:val="(%1)"/>
      <w:lvlJc w:val="left"/>
      <w:pPr>
        <w:ind w:left="874" w:hanging="398"/>
      </w:pPr>
      <w:rPr>
        <w:rFonts w:ascii="Times New Roman" w:eastAsia="Times New Roman" w:hAnsi="Times New Roman" w:cs="Times New Roman" w:hint="default"/>
        <w:b w:val="0"/>
        <w:bCs w:val="0"/>
        <w:i w:val="0"/>
        <w:iCs w:val="0"/>
        <w:w w:val="99"/>
        <w:sz w:val="21"/>
        <w:szCs w:val="21"/>
        <w:lang w:val="en-GB" w:eastAsia="en-US" w:bidi="ar-SA"/>
      </w:rPr>
    </w:lvl>
    <w:lvl w:ilvl="1" w:tplc="4F92EAB0">
      <w:numFmt w:val="bullet"/>
      <w:lvlText w:val="•"/>
      <w:lvlJc w:val="left"/>
      <w:pPr>
        <w:ind w:left="1712" w:hanging="398"/>
      </w:pPr>
      <w:rPr>
        <w:rFonts w:hint="default"/>
        <w:lang w:val="en-GB" w:eastAsia="en-US" w:bidi="ar-SA"/>
      </w:rPr>
    </w:lvl>
    <w:lvl w:ilvl="2" w:tplc="123C0072">
      <w:numFmt w:val="bullet"/>
      <w:lvlText w:val="•"/>
      <w:lvlJc w:val="left"/>
      <w:pPr>
        <w:ind w:left="2544" w:hanging="398"/>
      </w:pPr>
      <w:rPr>
        <w:rFonts w:hint="default"/>
        <w:lang w:val="en-GB" w:eastAsia="en-US" w:bidi="ar-SA"/>
      </w:rPr>
    </w:lvl>
    <w:lvl w:ilvl="3" w:tplc="944A59AE">
      <w:numFmt w:val="bullet"/>
      <w:lvlText w:val="•"/>
      <w:lvlJc w:val="left"/>
      <w:pPr>
        <w:ind w:left="3376" w:hanging="398"/>
      </w:pPr>
      <w:rPr>
        <w:rFonts w:hint="default"/>
        <w:lang w:val="en-GB" w:eastAsia="en-US" w:bidi="ar-SA"/>
      </w:rPr>
    </w:lvl>
    <w:lvl w:ilvl="4" w:tplc="E7A8B834">
      <w:numFmt w:val="bullet"/>
      <w:lvlText w:val="•"/>
      <w:lvlJc w:val="left"/>
      <w:pPr>
        <w:ind w:left="4208" w:hanging="398"/>
      </w:pPr>
      <w:rPr>
        <w:rFonts w:hint="default"/>
        <w:lang w:val="en-GB" w:eastAsia="en-US" w:bidi="ar-SA"/>
      </w:rPr>
    </w:lvl>
    <w:lvl w:ilvl="5" w:tplc="22766EAE">
      <w:numFmt w:val="bullet"/>
      <w:lvlText w:val="•"/>
      <w:lvlJc w:val="left"/>
      <w:pPr>
        <w:ind w:left="5040" w:hanging="398"/>
      </w:pPr>
      <w:rPr>
        <w:rFonts w:hint="default"/>
        <w:lang w:val="en-GB" w:eastAsia="en-US" w:bidi="ar-SA"/>
      </w:rPr>
    </w:lvl>
    <w:lvl w:ilvl="6" w:tplc="A1781848">
      <w:numFmt w:val="bullet"/>
      <w:lvlText w:val="•"/>
      <w:lvlJc w:val="left"/>
      <w:pPr>
        <w:ind w:left="5872" w:hanging="398"/>
      </w:pPr>
      <w:rPr>
        <w:rFonts w:hint="default"/>
        <w:lang w:val="en-GB" w:eastAsia="en-US" w:bidi="ar-SA"/>
      </w:rPr>
    </w:lvl>
    <w:lvl w:ilvl="7" w:tplc="E4F059F8">
      <w:numFmt w:val="bullet"/>
      <w:lvlText w:val="•"/>
      <w:lvlJc w:val="left"/>
      <w:pPr>
        <w:ind w:left="6704" w:hanging="398"/>
      </w:pPr>
      <w:rPr>
        <w:rFonts w:hint="default"/>
        <w:lang w:val="en-GB" w:eastAsia="en-US" w:bidi="ar-SA"/>
      </w:rPr>
    </w:lvl>
    <w:lvl w:ilvl="8" w:tplc="0D7835DC">
      <w:numFmt w:val="bullet"/>
      <w:lvlText w:val="•"/>
      <w:lvlJc w:val="left"/>
      <w:pPr>
        <w:ind w:left="7536" w:hanging="398"/>
      </w:pPr>
      <w:rPr>
        <w:rFonts w:hint="default"/>
        <w:lang w:val="en-GB" w:eastAsia="en-US" w:bidi="ar-SA"/>
      </w:rPr>
    </w:lvl>
  </w:abstractNum>
  <w:abstractNum w:abstractNumId="23" w15:restartNumberingAfterBreak="0">
    <w:nsid w:val="47141169"/>
    <w:multiLevelType w:val="hybridMultilevel"/>
    <w:tmpl w:val="40A42B3A"/>
    <w:lvl w:ilvl="0" w:tplc="CE6CA9B2">
      <w:numFmt w:val="bullet"/>
      <w:lvlText w:val=""/>
      <w:lvlJc w:val="left"/>
      <w:pPr>
        <w:ind w:left="827" w:hanging="361"/>
      </w:pPr>
      <w:rPr>
        <w:rFonts w:ascii="Symbol" w:eastAsia="Symbol" w:hAnsi="Symbol" w:cs="Symbol" w:hint="default"/>
        <w:b w:val="0"/>
        <w:bCs w:val="0"/>
        <w:i w:val="0"/>
        <w:iCs w:val="0"/>
        <w:w w:val="100"/>
        <w:sz w:val="22"/>
        <w:szCs w:val="22"/>
        <w:lang w:val="en-GB" w:eastAsia="en-US" w:bidi="ar-SA"/>
      </w:rPr>
    </w:lvl>
    <w:lvl w:ilvl="1" w:tplc="9E1C1238">
      <w:numFmt w:val="bullet"/>
      <w:lvlText w:val="•"/>
      <w:lvlJc w:val="left"/>
      <w:pPr>
        <w:ind w:left="2111" w:hanging="361"/>
      </w:pPr>
      <w:rPr>
        <w:rFonts w:hint="default"/>
        <w:lang w:val="en-GB" w:eastAsia="en-US" w:bidi="ar-SA"/>
      </w:rPr>
    </w:lvl>
    <w:lvl w:ilvl="2" w:tplc="2EBC53DC">
      <w:numFmt w:val="bullet"/>
      <w:lvlText w:val="•"/>
      <w:lvlJc w:val="left"/>
      <w:pPr>
        <w:ind w:left="3403" w:hanging="361"/>
      </w:pPr>
      <w:rPr>
        <w:rFonts w:hint="default"/>
        <w:lang w:val="en-GB" w:eastAsia="en-US" w:bidi="ar-SA"/>
      </w:rPr>
    </w:lvl>
    <w:lvl w:ilvl="3" w:tplc="8612E9CE">
      <w:numFmt w:val="bullet"/>
      <w:lvlText w:val="•"/>
      <w:lvlJc w:val="left"/>
      <w:pPr>
        <w:ind w:left="4694" w:hanging="361"/>
      </w:pPr>
      <w:rPr>
        <w:rFonts w:hint="default"/>
        <w:lang w:val="en-GB" w:eastAsia="en-US" w:bidi="ar-SA"/>
      </w:rPr>
    </w:lvl>
    <w:lvl w:ilvl="4" w:tplc="157EC8D6">
      <w:numFmt w:val="bullet"/>
      <w:lvlText w:val="•"/>
      <w:lvlJc w:val="left"/>
      <w:pPr>
        <w:ind w:left="5986" w:hanging="361"/>
      </w:pPr>
      <w:rPr>
        <w:rFonts w:hint="default"/>
        <w:lang w:val="en-GB" w:eastAsia="en-US" w:bidi="ar-SA"/>
      </w:rPr>
    </w:lvl>
    <w:lvl w:ilvl="5" w:tplc="54B87DAC">
      <w:numFmt w:val="bullet"/>
      <w:lvlText w:val="•"/>
      <w:lvlJc w:val="left"/>
      <w:pPr>
        <w:ind w:left="7277" w:hanging="361"/>
      </w:pPr>
      <w:rPr>
        <w:rFonts w:hint="default"/>
        <w:lang w:val="en-GB" w:eastAsia="en-US" w:bidi="ar-SA"/>
      </w:rPr>
    </w:lvl>
    <w:lvl w:ilvl="6" w:tplc="92DC7648">
      <w:numFmt w:val="bullet"/>
      <w:lvlText w:val="•"/>
      <w:lvlJc w:val="left"/>
      <w:pPr>
        <w:ind w:left="8569" w:hanging="361"/>
      </w:pPr>
      <w:rPr>
        <w:rFonts w:hint="default"/>
        <w:lang w:val="en-GB" w:eastAsia="en-US" w:bidi="ar-SA"/>
      </w:rPr>
    </w:lvl>
    <w:lvl w:ilvl="7" w:tplc="26B67298">
      <w:numFmt w:val="bullet"/>
      <w:lvlText w:val="•"/>
      <w:lvlJc w:val="left"/>
      <w:pPr>
        <w:ind w:left="9860" w:hanging="361"/>
      </w:pPr>
      <w:rPr>
        <w:rFonts w:hint="default"/>
        <w:lang w:val="en-GB" w:eastAsia="en-US" w:bidi="ar-SA"/>
      </w:rPr>
    </w:lvl>
    <w:lvl w:ilvl="8" w:tplc="89C48BB8">
      <w:numFmt w:val="bullet"/>
      <w:lvlText w:val="•"/>
      <w:lvlJc w:val="left"/>
      <w:pPr>
        <w:ind w:left="11152" w:hanging="361"/>
      </w:pPr>
      <w:rPr>
        <w:rFonts w:hint="default"/>
        <w:lang w:val="en-GB" w:eastAsia="en-US" w:bidi="ar-SA"/>
      </w:rPr>
    </w:lvl>
  </w:abstractNum>
  <w:abstractNum w:abstractNumId="24" w15:restartNumberingAfterBreak="0">
    <w:nsid w:val="48E71BB1"/>
    <w:multiLevelType w:val="hybridMultilevel"/>
    <w:tmpl w:val="09D690AC"/>
    <w:lvl w:ilvl="0" w:tplc="9C168176">
      <w:numFmt w:val="bullet"/>
      <w:lvlText w:val=""/>
      <w:lvlJc w:val="left"/>
      <w:pPr>
        <w:ind w:left="827" w:hanging="361"/>
      </w:pPr>
      <w:rPr>
        <w:rFonts w:ascii="Symbol" w:eastAsia="Symbol" w:hAnsi="Symbol" w:cs="Symbol" w:hint="default"/>
        <w:b w:val="0"/>
        <w:bCs w:val="0"/>
        <w:i w:val="0"/>
        <w:iCs w:val="0"/>
        <w:w w:val="100"/>
        <w:sz w:val="22"/>
        <w:szCs w:val="22"/>
        <w:lang w:val="en-GB" w:eastAsia="en-US" w:bidi="ar-SA"/>
      </w:rPr>
    </w:lvl>
    <w:lvl w:ilvl="1" w:tplc="F29CDABA">
      <w:numFmt w:val="bullet"/>
      <w:lvlText w:val="•"/>
      <w:lvlJc w:val="left"/>
      <w:pPr>
        <w:ind w:left="2111" w:hanging="361"/>
      </w:pPr>
      <w:rPr>
        <w:rFonts w:hint="default"/>
        <w:lang w:val="en-GB" w:eastAsia="en-US" w:bidi="ar-SA"/>
      </w:rPr>
    </w:lvl>
    <w:lvl w:ilvl="2" w:tplc="8E0C0564">
      <w:numFmt w:val="bullet"/>
      <w:lvlText w:val="•"/>
      <w:lvlJc w:val="left"/>
      <w:pPr>
        <w:ind w:left="3403" w:hanging="361"/>
      </w:pPr>
      <w:rPr>
        <w:rFonts w:hint="default"/>
        <w:lang w:val="en-GB" w:eastAsia="en-US" w:bidi="ar-SA"/>
      </w:rPr>
    </w:lvl>
    <w:lvl w:ilvl="3" w:tplc="21E0079E">
      <w:numFmt w:val="bullet"/>
      <w:lvlText w:val="•"/>
      <w:lvlJc w:val="left"/>
      <w:pPr>
        <w:ind w:left="4694" w:hanging="361"/>
      </w:pPr>
      <w:rPr>
        <w:rFonts w:hint="default"/>
        <w:lang w:val="en-GB" w:eastAsia="en-US" w:bidi="ar-SA"/>
      </w:rPr>
    </w:lvl>
    <w:lvl w:ilvl="4" w:tplc="BD085D5E">
      <w:numFmt w:val="bullet"/>
      <w:lvlText w:val="•"/>
      <w:lvlJc w:val="left"/>
      <w:pPr>
        <w:ind w:left="5986" w:hanging="361"/>
      </w:pPr>
      <w:rPr>
        <w:rFonts w:hint="default"/>
        <w:lang w:val="en-GB" w:eastAsia="en-US" w:bidi="ar-SA"/>
      </w:rPr>
    </w:lvl>
    <w:lvl w:ilvl="5" w:tplc="4BECFD92">
      <w:numFmt w:val="bullet"/>
      <w:lvlText w:val="•"/>
      <w:lvlJc w:val="left"/>
      <w:pPr>
        <w:ind w:left="7277" w:hanging="361"/>
      </w:pPr>
      <w:rPr>
        <w:rFonts w:hint="default"/>
        <w:lang w:val="en-GB" w:eastAsia="en-US" w:bidi="ar-SA"/>
      </w:rPr>
    </w:lvl>
    <w:lvl w:ilvl="6" w:tplc="6A7C9248">
      <w:numFmt w:val="bullet"/>
      <w:lvlText w:val="•"/>
      <w:lvlJc w:val="left"/>
      <w:pPr>
        <w:ind w:left="8569" w:hanging="361"/>
      </w:pPr>
      <w:rPr>
        <w:rFonts w:hint="default"/>
        <w:lang w:val="en-GB" w:eastAsia="en-US" w:bidi="ar-SA"/>
      </w:rPr>
    </w:lvl>
    <w:lvl w:ilvl="7" w:tplc="4860DE58">
      <w:numFmt w:val="bullet"/>
      <w:lvlText w:val="•"/>
      <w:lvlJc w:val="left"/>
      <w:pPr>
        <w:ind w:left="9860" w:hanging="361"/>
      </w:pPr>
      <w:rPr>
        <w:rFonts w:hint="default"/>
        <w:lang w:val="en-GB" w:eastAsia="en-US" w:bidi="ar-SA"/>
      </w:rPr>
    </w:lvl>
    <w:lvl w:ilvl="8" w:tplc="8D987DE0">
      <w:numFmt w:val="bullet"/>
      <w:lvlText w:val="•"/>
      <w:lvlJc w:val="left"/>
      <w:pPr>
        <w:ind w:left="11152" w:hanging="361"/>
      </w:pPr>
      <w:rPr>
        <w:rFonts w:hint="default"/>
        <w:lang w:val="en-GB" w:eastAsia="en-US" w:bidi="ar-SA"/>
      </w:rPr>
    </w:lvl>
  </w:abstractNum>
  <w:abstractNum w:abstractNumId="25" w15:restartNumberingAfterBreak="0">
    <w:nsid w:val="49800487"/>
    <w:multiLevelType w:val="hybridMultilevel"/>
    <w:tmpl w:val="D3FAD08C"/>
    <w:lvl w:ilvl="0" w:tplc="08090001">
      <w:start w:val="1"/>
      <w:numFmt w:val="bullet"/>
      <w:lvlText w:val=""/>
      <w:lvlJc w:val="left"/>
      <w:pPr>
        <w:ind w:left="918" w:hanging="360"/>
      </w:pPr>
      <w:rPr>
        <w:rFonts w:ascii="Symbol" w:hAnsi="Symbol" w:hint="default"/>
      </w:rPr>
    </w:lvl>
    <w:lvl w:ilvl="1" w:tplc="08090003" w:tentative="1">
      <w:start w:val="1"/>
      <w:numFmt w:val="bullet"/>
      <w:lvlText w:val="o"/>
      <w:lvlJc w:val="left"/>
      <w:pPr>
        <w:ind w:left="1638" w:hanging="360"/>
      </w:pPr>
      <w:rPr>
        <w:rFonts w:ascii="Courier New" w:hAnsi="Courier New" w:cs="Courier New" w:hint="default"/>
      </w:rPr>
    </w:lvl>
    <w:lvl w:ilvl="2" w:tplc="08090005" w:tentative="1">
      <w:start w:val="1"/>
      <w:numFmt w:val="bullet"/>
      <w:lvlText w:val=""/>
      <w:lvlJc w:val="left"/>
      <w:pPr>
        <w:ind w:left="2358" w:hanging="360"/>
      </w:pPr>
      <w:rPr>
        <w:rFonts w:ascii="Wingdings" w:hAnsi="Wingdings" w:hint="default"/>
      </w:rPr>
    </w:lvl>
    <w:lvl w:ilvl="3" w:tplc="08090001" w:tentative="1">
      <w:start w:val="1"/>
      <w:numFmt w:val="bullet"/>
      <w:lvlText w:val=""/>
      <w:lvlJc w:val="left"/>
      <w:pPr>
        <w:ind w:left="3078" w:hanging="360"/>
      </w:pPr>
      <w:rPr>
        <w:rFonts w:ascii="Symbol" w:hAnsi="Symbol" w:hint="default"/>
      </w:rPr>
    </w:lvl>
    <w:lvl w:ilvl="4" w:tplc="08090003" w:tentative="1">
      <w:start w:val="1"/>
      <w:numFmt w:val="bullet"/>
      <w:lvlText w:val="o"/>
      <w:lvlJc w:val="left"/>
      <w:pPr>
        <w:ind w:left="3798" w:hanging="360"/>
      </w:pPr>
      <w:rPr>
        <w:rFonts w:ascii="Courier New" w:hAnsi="Courier New" w:cs="Courier New" w:hint="default"/>
      </w:rPr>
    </w:lvl>
    <w:lvl w:ilvl="5" w:tplc="08090005" w:tentative="1">
      <w:start w:val="1"/>
      <w:numFmt w:val="bullet"/>
      <w:lvlText w:val=""/>
      <w:lvlJc w:val="left"/>
      <w:pPr>
        <w:ind w:left="4518" w:hanging="360"/>
      </w:pPr>
      <w:rPr>
        <w:rFonts w:ascii="Wingdings" w:hAnsi="Wingdings" w:hint="default"/>
      </w:rPr>
    </w:lvl>
    <w:lvl w:ilvl="6" w:tplc="08090001" w:tentative="1">
      <w:start w:val="1"/>
      <w:numFmt w:val="bullet"/>
      <w:lvlText w:val=""/>
      <w:lvlJc w:val="left"/>
      <w:pPr>
        <w:ind w:left="5238" w:hanging="360"/>
      </w:pPr>
      <w:rPr>
        <w:rFonts w:ascii="Symbol" w:hAnsi="Symbol" w:hint="default"/>
      </w:rPr>
    </w:lvl>
    <w:lvl w:ilvl="7" w:tplc="08090003" w:tentative="1">
      <w:start w:val="1"/>
      <w:numFmt w:val="bullet"/>
      <w:lvlText w:val="o"/>
      <w:lvlJc w:val="left"/>
      <w:pPr>
        <w:ind w:left="5958" w:hanging="360"/>
      </w:pPr>
      <w:rPr>
        <w:rFonts w:ascii="Courier New" w:hAnsi="Courier New" w:cs="Courier New" w:hint="default"/>
      </w:rPr>
    </w:lvl>
    <w:lvl w:ilvl="8" w:tplc="08090005" w:tentative="1">
      <w:start w:val="1"/>
      <w:numFmt w:val="bullet"/>
      <w:lvlText w:val=""/>
      <w:lvlJc w:val="left"/>
      <w:pPr>
        <w:ind w:left="6678" w:hanging="360"/>
      </w:pPr>
      <w:rPr>
        <w:rFonts w:ascii="Wingdings" w:hAnsi="Wingdings" w:hint="default"/>
      </w:rPr>
    </w:lvl>
  </w:abstractNum>
  <w:abstractNum w:abstractNumId="26" w15:restartNumberingAfterBreak="0">
    <w:nsid w:val="58620345"/>
    <w:multiLevelType w:val="hybridMultilevel"/>
    <w:tmpl w:val="D9C2A3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5A117B10"/>
    <w:multiLevelType w:val="hybridMultilevel"/>
    <w:tmpl w:val="E10E7FCC"/>
    <w:lvl w:ilvl="0" w:tplc="5588C0D2">
      <w:start w:val="1"/>
      <w:numFmt w:val="lowerLetter"/>
      <w:lvlText w:val="(%1)"/>
      <w:lvlJc w:val="left"/>
      <w:pPr>
        <w:ind w:left="874" w:hanging="398"/>
      </w:pPr>
      <w:rPr>
        <w:rFonts w:ascii="Times New Roman" w:eastAsia="Times New Roman" w:hAnsi="Times New Roman" w:cs="Times New Roman" w:hint="default"/>
        <w:b w:val="0"/>
        <w:bCs w:val="0"/>
        <w:i w:val="0"/>
        <w:iCs w:val="0"/>
        <w:w w:val="99"/>
        <w:sz w:val="21"/>
        <w:szCs w:val="21"/>
        <w:lang w:val="en-GB" w:eastAsia="en-US" w:bidi="ar-SA"/>
      </w:rPr>
    </w:lvl>
    <w:lvl w:ilvl="1" w:tplc="DB0036CA">
      <w:numFmt w:val="bullet"/>
      <w:lvlText w:val="•"/>
      <w:lvlJc w:val="left"/>
      <w:pPr>
        <w:ind w:left="1712" w:hanging="398"/>
      </w:pPr>
      <w:rPr>
        <w:rFonts w:hint="default"/>
        <w:lang w:val="en-GB" w:eastAsia="en-US" w:bidi="ar-SA"/>
      </w:rPr>
    </w:lvl>
    <w:lvl w:ilvl="2" w:tplc="4142FCD4">
      <w:numFmt w:val="bullet"/>
      <w:lvlText w:val="•"/>
      <w:lvlJc w:val="left"/>
      <w:pPr>
        <w:ind w:left="2544" w:hanging="398"/>
      </w:pPr>
      <w:rPr>
        <w:rFonts w:hint="default"/>
        <w:lang w:val="en-GB" w:eastAsia="en-US" w:bidi="ar-SA"/>
      </w:rPr>
    </w:lvl>
    <w:lvl w:ilvl="3" w:tplc="D3F2ACE4">
      <w:numFmt w:val="bullet"/>
      <w:lvlText w:val="•"/>
      <w:lvlJc w:val="left"/>
      <w:pPr>
        <w:ind w:left="3376" w:hanging="398"/>
      </w:pPr>
      <w:rPr>
        <w:rFonts w:hint="default"/>
        <w:lang w:val="en-GB" w:eastAsia="en-US" w:bidi="ar-SA"/>
      </w:rPr>
    </w:lvl>
    <w:lvl w:ilvl="4" w:tplc="18AA7ECA">
      <w:numFmt w:val="bullet"/>
      <w:lvlText w:val="•"/>
      <w:lvlJc w:val="left"/>
      <w:pPr>
        <w:ind w:left="4208" w:hanging="398"/>
      </w:pPr>
      <w:rPr>
        <w:rFonts w:hint="default"/>
        <w:lang w:val="en-GB" w:eastAsia="en-US" w:bidi="ar-SA"/>
      </w:rPr>
    </w:lvl>
    <w:lvl w:ilvl="5" w:tplc="8F1A60AC">
      <w:numFmt w:val="bullet"/>
      <w:lvlText w:val="•"/>
      <w:lvlJc w:val="left"/>
      <w:pPr>
        <w:ind w:left="5040" w:hanging="398"/>
      </w:pPr>
      <w:rPr>
        <w:rFonts w:hint="default"/>
        <w:lang w:val="en-GB" w:eastAsia="en-US" w:bidi="ar-SA"/>
      </w:rPr>
    </w:lvl>
    <w:lvl w:ilvl="6" w:tplc="0CAED4BA">
      <w:numFmt w:val="bullet"/>
      <w:lvlText w:val="•"/>
      <w:lvlJc w:val="left"/>
      <w:pPr>
        <w:ind w:left="5872" w:hanging="398"/>
      </w:pPr>
      <w:rPr>
        <w:rFonts w:hint="default"/>
        <w:lang w:val="en-GB" w:eastAsia="en-US" w:bidi="ar-SA"/>
      </w:rPr>
    </w:lvl>
    <w:lvl w:ilvl="7" w:tplc="9BA0D570">
      <w:numFmt w:val="bullet"/>
      <w:lvlText w:val="•"/>
      <w:lvlJc w:val="left"/>
      <w:pPr>
        <w:ind w:left="6704" w:hanging="398"/>
      </w:pPr>
      <w:rPr>
        <w:rFonts w:hint="default"/>
        <w:lang w:val="en-GB" w:eastAsia="en-US" w:bidi="ar-SA"/>
      </w:rPr>
    </w:lvl>
    <w:lvl w:ilvl="8" w:tplc="D9F0890C">
      <w:numFmt w:val="bullet"/>
      <w:lvlText w:val="•"/>
      <w:lvlJc w:val="left"/>
      <w:pPr>
        <w:ind w:left="7536" w:hanging="398"/>
      </w:pPr>
      <w:rPr>
        <w:rFonts w:hint="default"/>
        <w:lang w:val="en-GB" w:eastAsia="en-US" w:bidi="ar-SA"/>
      </w:rPr>
    </w:lvl>
  </w:abstractNum>
  <w:abstractNum w:abstractNumId="28" w15:restartNumberingAfterBreak="0">
    <w:nsid w:val="5F4C4305"/>
    <w:multiLevelType w:val="hybridMultilevel"/>
    <w:tmpl w:val="AEF22840"/>
    <w:lvl w:ilvl="0" w:tplc="7236E940">
      <w:start w:val="2"/>
      <w:numFmt w:val="decimal"/>
      <w:lvlText w:val="(%1)"/>
      <w:lvlJc w:val="left"/>
      <w:pPr>
        <w:ind w:left="137" w:hanging="303"/>
      </w:pPr>
      <w:rPr>
        <w:rFonts w:ascii="Times New Roman" w:eastAsia="Times New Roman" w:hAnsi="Times New Roman" w:cs="Times New Roman" w:hint="default"/>
        <w:b w:val="0"/>
        <w:bCs w:val="0"/>
        <w:i w:val="0"/>
        <w:iCs w:val="0"/>
        <w:w w:val="100"/>
        <w:sz w:val="21"/>
        <w:szCs w:val="21"/>
        <w:lang w:val="en-GB" w:eastAsia="en-US" w:bidi="ar-SA"/>
      </w:rPr>
    </w:lvl>
    <w:lvl w:ilvl="1" w:tplc="C2A84FE6">
      <w:start w:val="1"/>
      <w:numFmt w:val="lowerLetter"/>
      <w:lvlText w:val="(%2)"/>
      <w:lvlJc w:val="left"/>
      <w:pPr>
        <w:ind w:left="874" w:hanging="398"/>
      </w:pPr>
      <w:rPr>
        <w:rFonts w:ascii="Times New Roman" w:eastAsia="Times New Roman" w:hAnsi="Times New Roman" w:cs="Times New Roman" w:hint="default"/>
        <w:b w:val="0"/>
        <w:bCs w:val="0"/>
        <w:i w:val="0"/>
        <w:iCs w:val="0"/>
        <w:w w:val="99"/>
        <w:sz w:val="21"/>
        <w:szCs w:val="21"/>
        <w:lang w:val="en-GB" w:eastAsia="en-US" w:bidi="ar-SA"/>
      </w:rPr>
    </w:lvl>
    <w:lvl w:ilvl="2" w:tplc="9296EA08">
      <w:numFmt w:val="bullet"/>
      <w:lvlText w:val="•"/>
      <w:lvlJc w:val="left"/>
      <w:pPr>
        <w:ind w:left="1804" w:hanging="398"/>
      </w:pPr>
      <w:rPr>
        <w:rFonts w:hint="default"/>
        <w:lang w:val="en-GB" w:eastAsia="en-US" w:bidi="ar-SA"/>
      </w:rPr>
    </w:lvl>
    <w:lvl w:ilvl="3" w:tplc="D1625E0A">
      <w:numFmt w:val="bullet"/>
      <w:lvlText w:val="•"/>
      <w:lvlJc w:val="left"/>
      <w:pPr>
        <w:ind w:left="2728" w:hanging="398"/>
      </w:pPr>
      <w:rPr>
        <w:rFonts w:hint="default"/>
        <w:lang w:val="en-GB" w:eastAsia="en-US" w:bidi="ar-SA"/>
      </w:rPr>
    </w:lvl>
    <w:lvl w:ilvl="4" w:tplc="FB3E11A2">
      <w:numFmt w:val="bullet"/>
      <w:lvlText w:val="•"/>
      <w:lvlJc w:val="left"/>
      <w:pPr>
        <w:ind w:left="3653" w:hanging="398"/>
      </w:pPr>
      <w:rPr>
        <w:rFonts w:hint="default"/>
        <w:lang w:val="en-GB" w:eastAsia="en-US" w:bidi="ar-SA"/>
      </w:rPr>
    </w:lvl>
    <w:lvl w:ilvl="5" w:tplc="D784772C">
      <w:numFmt w:val="bullet"/>
      <w:lvlText w:val="•"/>
      <w:lvlJc w:val="left"/>
      <w:pPr>
        <w:ind w:left="4577" w:hanging="398"/>
      </w:pPr>
      <w:rPr>
        <w:rFonts w:hint="default"/>
        <w:lang w:val="en-GB" w:eastAsia="en-US" w:bidi="ar-SA"/>
      </w:rPr>
    </w:lvl>
    <w:lvl w:ilvl="6" w:tplc="68480428">
      <w:numFmt w:val="bullet"/>
      <w:lvlText w:val="•"/>
      <w:lvlJc w:val="left"/>
      <w:pPr>
        <w:ind w:left="5502" w:hanging="398"/>
      </w:pPr>
      <w:rPr>
        <w:rFonts w:hint="default"/>
        <w:lang w:val="en-GB" w:eastAsia="en-US" w:bidi="ar-SA"/>
      </w:rPr>
    </w:lvl>
    <w:lvl w:ilvl="7" w:tplc="CFF0DEAC">
      <w:numFmt w:val="bullet"/>
      <w:lvlText w:val="•"/>
      <w:lvlJc w:val="left"/>
      <w:pPr>
        <w:ind w:left="6426" w:hanging="398"/>
      </w:pPr>
      <w:rPr>
        <w:rFonts w:hint="default"/>
        <w:lang w:val="en-GB" w:eastAsia="en-US" w:bidi="ar-SA"/>
      </w:rPr>
    </w:lvl>
    <w:lvl w:ilvl="8" w:tplc="18862904">
      <w:numFmt w:val="bullet"/>
      <w:lvlText w:val="•"/>
      <w:lvlJc w:val="left"/>
      <w:pPr>
        <w:ind w:left="7351" w:hanging="398"/>
      </w:pPr>
      <w:rPr>
        <w:rFonts w:hint="default"/>
        <w:lang w:val="en-GB" w:eastAsia="en-US" w:bidi="ar-SA"/>
      </w:rPr>
    </w:lvl>
  </w:abstractNum>
  <w:abstractNum w:abstractNumId="29" w15:restartNumberingAfterBreak="0">
    <w:nsid w:val="625A58E1"/>
    <w:multiLevelType w:val="hybridMultilevel"/>
    <w:tmpl w:val="FAA2B418"/>
    <w:lvl w:ilvl="0" w:tplc="8FE27CE6">
      <w:start w:val="1"/>
      <w:numFmt w:val="lowerLetter"/>
      <w:lvlText w:val="%1)"/>
      <w:lvlJc w:val="left"/>
      <w:pPr>
        <w:ind w:left="379" w:hanging="260"/>
      </w:pPr>
      <w:rPr>
        <w:rFonts w:ascii="Arial" w:eastAsia="Arial" w:hAnsi="Arial" w:cs="Arial" w:hint="default"/>
        <w:b w:val="0"/>
        <w:bCs w:val="0"/>
        <w:i w:val="0"/>
        <w:iCs w:val="0"/>
        <w:spacing w:val="-1"/>
        <w:w w:val="100"/>
        <w:sz w:val="22"/>
        <w:szCs w:val="22"/>
        <w:lang w:val="en-GB" w:eastAsia="en-US" w:bidi="ar-SA"/>
      </w:rPr>
    </w:lvl>
    <w:lvl w:ilvl="1" w:tplc="1292BD62">
      <w:numFmt w:val="bullet"/>
      <w:lvlText w:val="•"/>
      <w:lvlJc w:val="left"/>
      <w:pPr>
        <w:ind w:left="1759" w:hanging="260"/>
      </w:pPr>
      <w:rPr>
        <w:rFonts w:hint="default"/>
        <w:lang w:val="en-GB" w:eastAsia="en-US" w:bidi="ar-SA"/>
      </w:rPr>
    </w:lvl>
    <w:lvl w:ilvl="2" w:tplc="FC00264C">
      <w:numFmt w:val="bullet"/>
      <w:lvlText w:val="•"/>
      <w:lvlJc w:val="left"/>
      <w:pPr>
        <w:ind w:left="3139" w:hanging="260"/>
      </w:pPr>
      <w:rPr>
        <w:rFonts w:hint="default"/>
        <w:lang w:val="en-GB" w:eastAsia="en-US" w:bidi="ar-SA"/>
      </w:rPr>
    </w:lvl>
    <w:lvl w:ilvl="3" w:tplc="89089570">
      <w:numFmt w:val="bullet"/>
      <w:lvlText w:val="•"/>
      <w:lvlJc w:val="left"/>
      <w:pPr>
        <w:ind w:left="4519" w:hanging="260"/>
      </w:pPr>
      <w:rPr>
        <w:rFonts w:hint="default"/>
        <w:lang w:val="en-GB" w:eastAsia="en-US" w:bidi="ar-SA"/>
      </w:rPr>
    </w:lvl>
    <w:lvl w:ilvl="4" w:tplc="8C6C81EE">
      <w:numFmt w:val="bullet"/>
      <w:lvlText w:val="•"/>
      <w:lvlJc w:val="left"/>
      <w:pPr>
        <w:ind w:left="5899" w:hanging="260"/>
      </w:pPr>
      <w:rPr>
        <w:rFonts w:hint="default"/>
        <w:lang w:val="en-GB" w:eastAsia="en-US" w:bidi="ar-SA"/>
      </w:rPr>
    </w:lvl>
    <w:lvl w:ilvl="5" w:tplc="2C68EB8E">
      <w:numFmt w:val="bullet"/>
      <w:lvlText w:val="•"/>
      <w:lvlJc w:val="left"/>
      <w:pPr>
        <w:ind w:left="7279" w:hanging="260"/>
      </w:pPr>
      <w:rPr>
        <w:rFonts w:hint="default"/>
        <w:lang w:val="en-GB" w:eastAsia="en-US" w:bidi="ar-SA"/>
      </w:rPr>
    </w:lvl>
    <w:lvl w:ilvl="6" w:tplc="473AFAC8">
      <w:numFmt w:val="bullet"/>
      <w:lvlText w:val="•"/>
      <w:lvlJc w:val="left"/>
      <w:pPr>
        <w:ind w:left="8659" w:hanging="260"/>
      </w:pPr>
      <w:rPr>
        <w:rFonts w:hint="default"/>
        <w:lang w:val="en-GB" w:eastAsia="en-US" w:bidi="ar-SA"/>
      </w:rPr>
    </w:lvl>
    <w:lvl w:ilvl="7" w:tplc="66E861B6">
      <w:numFmt w:val="bullet"/>
      <w:lvlText w:val="•"/>
      <w:lvlJc w:val="left"/>
      <w:pPr>
        <w:ind w:left="10038" w:hanging="260"/>
      </w:pPr>
      <w:rPr>
        <w:rFonts w:hint="default"/>
        <w:lang w:val="en-GB" w:eastAsia="en-US" w:bidi="ar-SA"/>
      </w:rPr>
    </w:lvl>
    <w:lvl w:ilvl="8" w:tplc="0CCEA6CA">
      <w:numFmt w:val="bullet"/>
      <w:lvlText w:val="•"/>
      <w:lvlJc w:val="left"/>
      <w:pPr>
        <w:ind w:left="11418" w:hanging="260"/>
      </w:pPr>
      <w:rPr>
        <w:rFonts w:hint="default"/>
        <w:lang w:val="en-GB" w:eastAsia="en-US" w:bidi="ar-SA"/>
      </w:rPr>
    </w:lvl>
  </w:abstractNum>
  <w:abstractNum w:abstractNumId="30" w15:restartNumberingAfterBreak="0">
    <w:nsid w:val="6B0909BD"/>
    <w:multiLevelType w:val="multilevel"/>
    <w:tmpl w:val="85D475CC"/>
    <w:lvl w:ilvl="0">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1" w15:restartNumberingAfterBreak="0">
    <w:nsid w:val="73142725"/>
    <w:multiLevelType w:val="hybridMultilevel"/>
    <w:tmpl w:val="DFFC7748"/>
    <w:lvl w:ilvl="0" w:tplc="8A7A00E0">
      <w:start w:val="1"/>
      <w:numFmt w:val="lowerLetter"/>
      <w:lvlText w:val="(%1)"/>
      <w:lvlJc w:val="left"/>
      <w:pPr>
        <w:ind w:left="874" w:hanging="398"/>
      </w:pPr>
      <w:rPr>
        <w:rFonts w:ascii="Times New Roman" w:eastAsia="Times New Roman" w:hAnsi="Times New Roman" w:cs="Times New Roman" w:hint="default"/>
        <w:b w:val="0"/>
        <w:bCs w:val="0"/>
        <w:i w:val="0"/>
        <w:iCs w:val="0"/>
        <w:w w:val="99"/>
        <w:sz w:val="21"/>
        <w:szCs w:val="21"/>
        <w:lang w:val="en-GB" w:eastAsia="en-US" w:bidi="ar-SA"/>
      </w:rPr>
    </w:lvl>
    <w:lvl w:ilvl="1" w:tplc="E25EB28E">
      <w:numFmt w:val="bullet"/>
      <w:lvlText w:val="•"/>
      <w:lvlJc w:val="left"/>
      <w:pPr>
        <w:ind w:left="1712" w:hanging="398"/>
      </w:pPr>
      <w:rPr>
        <w:rFonts w:hint="default"/>
        <w:lang w:val="en-GB" w:eastAsia="en-US" w:bidi="ar-SA"/>
      </w:rPr>
    </w:lvl>
    <w:lvl w:ilvl="2" w:tplc="8926D6A6">
      <w:numFmt w:val="bullet"/>
      <w:lvlText w:val="•"/>
      <w:lvlJc w:val="left"/>
      <w:pPr>
        <w:ind w:left="2544" w:hanging="398"/>
      </w:pPr>
      <w:rPr>
        <w:rFonts w:hint="default"/>
        <w:lang w:val="en-GB" w:eastAsia="en-US" w:bidi="ar-SA"/>
      </w:rPr>
    </w:lvl>
    <w:lvl w:ilvl="3" w:tplc="519EAAE0">
      <w:numFmt w:val="bullet"/>
      <w:lvlText w:val="•"/>
      <w:lvlJc w:val="left"/>
      <w:pPr>
        <w:ind w:left="3376" w:hanging="398"/>
      </w:pPr>
      <w:rPr>
        <w:rFonts w:hint="default"/>
        <w:lang w:val="en-GB" w:eastAsia="en-US" w:bidi="ar-SA"/>
      </w:rPr>
    </w:lvl>
    <w:lvl w:ilvl="4" w:tplc="00A05FB0">
      <w:numFmt w:val="bullet"/>
      <w:lvlText w:val="•"/>
      <w:lvlJc w:val="left"/>
      <w:pPr>
        <w:ind w:left="4208" w:hanging="398"/>
      </w:pPr>
      <w:rPr>
        <w:rFonts w:hint="default"/>
        <w:lang w:val="en-GB" w:eastAsia="en-US" w:bidi="ar-SA"/>
      </w:rPr>
    </w:lvl>
    <w:lvl w:ilvl="5" w:tplc="66F2E334">
      <w:numFmt w:val="bullet"/>
      <w:lvlText w:val="•"/>
      <w:lvlJc w:val="left"/>
      <w:pPr>
        <w:ind w:left="5040" w:hanging="398"/>
      </w:pPr>
      <w:rPr>
        <w:rFonts w:hint="default"/>
        <w:lang w:val="en-GB" w:eastAsia="en-US" w:bidi="ar-SA"/>
      </w:rPr>
    </w:lvl>
    <w:lvl w:ilvl="6" w:tplc="E0E408B8">
      <w:numFmt w:val="bullet"/>
      <w:lvlText w:val="•"/>
      <w:lvlJc w:val="left"/>
      <w:pPr>
        <w:ind w:left="5872" w:hanging="398"/>
      </w:pPr>
      <w:rPr>
        <w:rFonts w:hint="default"/>
        <w:lang w:val="en-GB" w:eastAsia="en-US" w:bidi="ar-SA"/>
      </w:rPr>
    </w:lvl>
    <w:lvl w:ilvl="7" w:tplc="BF163B52">
      <w:numFmt w:val="bullet"/>
      <w:lvlText w:val="•"/>
      <w:lvlJc w:val="left"/>
      <w:pPr>
        <w:ind w:left="6704" w:hanging="398"/>
      </w:pPr>
      <w:rPr>
        <w:rFonts w:hint="default"/>
        <w:lang w:val="en-GB" w:eastAsia="en-US" w:bidi="ar-SA"/>
      </w:rPr>
    </w:lvl>
    <w:lvl w:ilvl="8" w:tplc="44EEE0A8">
      <w:numFmt w:val="bullet"/>
      <w:lvlText w:val="•"/>
      <w:lvlJc w:val="left"/>
      <w:pPr>
        <w:ind w:left="7536" w:hanging="398"/>
      </w:pPr>
      <w:rPr>
        <w:rFonts w:hint="default"/>
        <w:lang w:val="en-GB" w:eastAsia="en-US" w:bidi="ar-SA"/>
      </w:rPr>
    </w:lvl>
  </w:abstractNum>
  <w:abstractNum w:abstractNumId="32" w15:restartNumberingAfterBreak="0">
    <w:nsid w:val="77281956"/>
    <w:multiLevelType w:val="hybridMultilevel"/>
    <w:tmpl w:val="424A936A"/>
    <w:lvl w:ilvl="0" w:tplc="E0942ED4">
      <w:start w:val="1"/>
      <w:numFmt w:val="decimal"/>
      <w:lvlText w:val="%1."/>
      <w:lvlJc w:val="left"/>
      <w:pPr>
        <w:ind w:left="137" w:hanging="210"/>
      </w:pPr>
      <w:rPr>
        <w:rFonts w:ascii="Georgia" w:eastAsia="Georgia" w:hAnsi="Georgia" w:cs="Georgia" w:hint="default"/>
        <w:b w:val="0"/>
        <w:bCs w:val="0"/>
        <w:i w:val="0"/>
        <w:iCs w:val="0"/>
        <w:w w:val="90"/>
        <w:sz w:val="21"/>
        <w:szCs w:val="21"/>
        <w:lang w:val="en-GB" w:eastAsia="en-US" w:bidi="ar-SA"/>
      </w:rPr>
    </w:lvl>
    <w:lvl w:ilvl="1" w:tplc="E33278BE">
      <w:start w:val="1"/>
      <w:numFmt w:val="lowerLetter"/>
      <w:lvlText w:val="(%2)"/>
      <w:lvlJc w:val="left"/>
      <w:pPr>
        <w:ind w:left="874" w:hanging="398"/>
      </w:pPr>
      <w:rPr>
        <w:rFonts w:ascii="Times New Roman" w:eastAsia="Times New Roman" w:hAnsi="Times New Roman" w:cs="Times New Roman" w:hint="default"/>
        <w:b w:val="0"/>
        <w:bCs w:val="0"/>
        <w:i w:val="0"/>
        <w:iCs w:val="0"/>
        <w:w w:val="99"/>
        <w:sz w:val="21"/>
        <w:szCs w:val="21"/>
        <w:lang w:val="en-GB" w:eastAsia="en-US" w:bidi="ar-SA"/>
      </w:rPr>
    </w:lvl>
    <w:lvl w:ilvl="2" w:tplc="A63E3A44">
      <w:numFmt w:val="bullet"/>
      <w:lvlText w:val="•"/>
      <w:lvlJc w:val="left"/>
      <w:pPr>
        <w:ind w:left="1804" w:hanging="398"/>
      </w:pPr>
      <w:rPr>
        <w:rFonts w:hint="default"/>
        <w:lang w:val="en-GB" w:eastAsia="en-US" w:bidi="ar-SA"/>
      </w:rPr>
    </w:lvl>
    <w:lvl w:ilvl="3" w:tplc="AE6256B4">
      <w:numFmt w:val="bullet"/>
      <w:lvlText w:val="•"/>
      <w:lvlJc w:val="left"/>
      <w:pPr>
        <w:ind w:left="2728" w:hanging="398"/>
      </w:pPr>
      <w:rPr>
        <w:rFonts w:hint="default"/>
        <w:lang w:val="en-GB" w:eastAsia="en-US" w:bidi="ar-SA"/>
      </w:rPr>
    </w:lvl>
    <w:lvl w:ilvl="4" w:tplc="A01A6C16">
      <w:numFmt w:val="bullet"/>
      <w:lvlText w:val="•"/>
      <w:lvlJc w:val="left"/>
      <w:pPr>
        <w:ind w:left="3653" w:hanging="398"/>
      </w:pPr>
      <w:rPr>
        <w:rFonts w:hint="default"/>
        <w:lang w:val="en-GB" w:eastAsia="en-US" w:bidi="ar-SA"/>
      </w:rPr>
    </w:lvl>
    <w:lvl w:ilvl="5" w:tplc="E63AF994">
      <w:numFmt w:val="bullet"/>
      <w:lvlText w:val="•"/>
      <w:lvlJc w:val="left"/>
      <w:pPr>
        <w:ind w:left="4577" w:hanging="398"/>
      </w:pPr>
      <w:rPr>
        <w:rFonts w:hint="default"/>
        <w:lang w:val="en-GB" w:eastAsia="en-US" w:bidi="ar-SA"/>
      </w:rPr>
    </w:lvl>
    <w:lvl w:ilvl="6" w:tplc="6E2E3420">
      <w:numFmt w:val="bullet"/>
      <w:lvlText w:val="•"/>
      <w:lvlJc w:val="left"/>
      <w:pPr>
        <w:ind w:left="5502" w:hanging="398"/>
      </w:pPr>
      <w:rPr>
        <w:rFonts w:hint="default"/>
        <w:lang w:val="en-GB" w:eastAsia="en-US" w:bidi="ar-SA"/>
      </w:rPr>
    </w:lvl>
    <w:lvl w:ilvl="7" w:tplc="39D2C126">
      <w:numFmt w:val="bullet"/>
      <w:lvlText w:val="•"/>
      <w:lvlJc w:val="left"/>
      <w:pPr>
        <w:ind w:left="6426" w:hanging="398"/>
      </w:pPr>
      <w:rPr>
        <w:rFonts w:hint="default"/>
        <w:lang w:val="en-GB" w:eastAsia="en-US" w:bidi="ar-SA"/>
      </w:rPr>
    </w:lvl>
    <w:lvl w:ilvl="8" w:tplc="7922962E">
      <w:numFmt w:val="bullet"/>
      <w:lvlText w:val="•"/>
      <w:lvlJc w:val="left"/>
      <w:pPr>
        <w:ind w:left="7351" w:hanging="398"/>
      </w:pPr>
      <w:rPr>
        <w:rFonts w:hint="default"/>
        <w:lang w:val="en-GB" w:eastAsia="en-US" w:bidi="ar-SA"/>
      </w:rPr>
    </w:lvl>
  </w:abstractNum>
  <w:abstractNum w:abstractNumId="33" w15:restartNumberingAfterBreak="0">
    <w:nsid w:val="7B705822"/>
    <w:multiLevelType w:val="hybridMultilevel"/>
    <w:tmpl w:val="FED6119C"/>
    <w:lvl w:ilvl="0" w:tplc="43E03EE6">
      <w:start w:val="1"/>
      <w:numFmt w:val="decimal"/>
      <w:lvlText w:val="%1."/>
      <w:lvlJc w:val="left"/>
      <w:pPr>
        <w:ind w:left="468" w:hanging="269"/>
      </w:pPr>
      <w:rPr>
        <w:rFonts w:ascii="Arial" w:eastAsia="Arial" w:hAnsi="Arial" w:cs="Arial" w:hint="default"/>
        <w:b/>
        <w:bCs/>
        <w:i w:val="0"/>
        <w:iCs w:val="0"/>
        <w:w w:val="100"/>
        <w:sz w:val="24"/>
        <w:szCs w:val="24"/>
        <w:lang w:val="en-GB" w:eastAsia="en-US" w:bidi="ar-SA"/>
      </w:rPr>
    </w:lvl>
    <w:lvl w:ilvl="1" w:tplc="7AFA4BDA">
      <w:numFmt w:val="bullet"/>
      <w:lvlText w:val="•"/>
      <w:lvlJc w:val="left"/>
      <w:pPr>
        <w:ind w:left="1899" w:hanging="269"/>
      </w:pPr>
      <w:rPr>
        <w:rFonts w:hint="default"/>
        <w:lang w:val="en-GB" w:eastAsia="en-US" w:bidi="ar-SA"/>
      </w:rPr>
    </w:lvl>
    <w:lvl w:ilvl="2" w:tplc="81CCFEDA">
      <w:numFmt w:val="bullet"/>
      <w:lvlText w:val="•"/>
      <w:lvlJc w:val="left"/>
      <w:pPr>
        <w:ind w:left="3339" w:hanging="269"/>
      </w:pPr>
      <w:rPr>
        <w:rFonts w:hint="default"/>
        <w:lang w:val="en-GB" w:eastAsia="en-US" w:bidi="ar-SA"/>
      </w:rPr>
    </w:lvl>
    <w:lvl w:ilvl="3" w:tplc="BAF28676">
      <w:numFmt w:val="bullet"/>
      <w:lvlText w:val="•"/>
      <w:lvlJc w:val="left"/>
      <w:pPr>
        <w:ind w:left="4779" w:hanging="269"/>
      </w:pPr>
      <w:rPr>
        <w:rFonts w:hint="default"/>
        <w:lang w:val="en-GB" w:eastAsia="en-US" w:bidi="ar-SA"/>
      </w:rPr>
    </w:lvl>
    <w:lvl w:ilvl="4" w:tplc="CE46101A">
      <w:numFmt w:val="bullet"/>
      <w:lvlText w:val="•"/>
      <w:lvlJc w:val="left"/>
      <w:pPr>
        <w:ind w:left="6219" w:hanging="269"/>
      </w:pPr>
      <w:rPr>
        <w:rFonts w:hint="default"/>
        <w:lang w:val="en-GB" w:eastAsia="en-US" w:bidi="ar-SA"/>
      </w:rPr>
    </w:lvl>
    <w:lvl w:ilvl="5" w:tplc="F95CFD48">
      <w:numFmt w:val="bullet"/>
      <w:lvlText w:val="•"/>
      <w:lvlJc w:val="left"/>
      <w:pPr>
        <w:ind w:left="7658" w:hanging="269"/>
      </w:pPr>
      <w:rPr>
        <w:rFonts w:hint="default"/>
        <w:lang w:val="en-GB" w:eastAsia="en-US" w:bidi="ar-SA"/>
      </w:rPr>
    </w:lvl>
    <w:lvl w:ilvl="6" w:tplc="50F2E892">
      <w:numFmt w:val="bullet"/>
      <w:lvlText w:val="•"/>
      <w:lvlJc w:val="left"/>
      <w:pPr>
        <w:ind w:left="9098" w:hanging="269"/>
      </w:pPr>
      <w:rPr>
        <w:rFonts w:hint="default"/>
        <w:lang w:val="en-GB" w:eastAsia="en-US" w:bidi="ar-SA"/>
      </w:rPr>
    </w:lvl>
    <w:lvl w:ilvl="7" w:tplc="B1B2A578">
      <w:numFmt w:val="bullet"/>
      <w:lvlText w:val="•"/>
      <w:lvlJc w:val="left"/>
      <w:pPr>
        <w:ind w:left="10538" w:hanging="269"/>
      </w:pPr>
      <w:rPr>
        <w:rFonts w:hint="default"/>
        <w:lang w:val="en-GB" w:eastAsia="en-US" w:bidi="ar-SA"/>
      </w:rPr>
    </w:lvl>
    <w:lvl w:ilvl="8" w:tplc="959E5F30">
      <w:numFmt w:val="bullet"/>
      <w:lvlText w:val="•"/>
      <w:lvlJc w:val="left"/>
      <w:pPr>
        <w:ind w:left="11978" w:hanging="269"/>
      </w:pPr>
      <w:rPr>
        <w:rFonts w:hint="default"/>
        <w:lang w:val="en-GB" w:eastAsia="en-US" w:bidi="ar-SA"/>
      </w:rPr>
    </w:lvl>
  </w:abstractNum>
  <w:num w:numId="1" w16cid:durableId="1914659044">
    <w:abstractNumId w:val="12"/>
  </w:num>
  <w:num w:numId="2" w16cid:durableId="48724352">
    <w:abstractNumId w:val="31"/>
  </w:num>
  <w:num w:numId="3" w16cid:durableId="175193758">
    <w:abstractNumId w:val="13"/>
  </w:num>
  <w:num w:numId="4" w16cid:durableId="688723567">
    <w:abstractNumId w:val="22"/>
  </w:num>
  <w:num w:numId="5" w16cid:durableId="2135949721">
    <w:abstractNumId w:val="27"/>
  </w:num>
  <w:num w:numId="6" w16cid:durableId="55471961">
    <w:abstractNumId w:val="6"/>
  </w:num>
  <w:num w:numId="7" w16cid:durableId="1272280861">
    <w:abstractNumId w:val="28"/>
  </w:num>
  <w:num w:numId="8" w16cid:durableId="1003629751">
    <w:abstractNumId w:val="32"/>
  </w:num>
  <w:num w:numId="9" w16cid:durableId="293482330">
    <w:abstractNumId w:val="1"/>
  </w:num>
  <w:num w:numId="10" w16cid:durableId="84542161">
    <w:abstractNumId w:val="29"/>
  </w:num>
  <w:num w:numId="11" w16cid:durableId="1506826579">
    <w:abstractNumId w:val="11"/>
  </w:num>
  <w:num w:numId="12" w16cid:durableId="277610681">
    <w:abstractNumId w:val="19"/>
  </w:num>
  <w:num w:numId="13" w16cid:durableId="1879777310">
    <w:abstractNumId w:val="18"/>
  </w:num>
  <w:num w:numId="14" w16cid:durableId="1681618161">
    <w:abstractNumId w:val="23"/>
  </w:num>
  <w:num w:numId="15" w16cid:durableId="1839496363">
    <w:abstractNumId w:val="24"/>
  </w:num>
  <w:num w:numId="16" w16cid:durableId="646666502">
    <w:abstractNumId w:val="17"/>
  </w:num>
  <w:num w:numId="17" w16cid:durableId="1663508036">
    <w:abstractNumId w:val="15"/>
  </w:num>
  <w:num w:numId="18" w16cid:durableId="1820995363">
    <w:abstractNumId w:val="7"/>
  </w:num>
  <w:num w:numId="19" w16cid:durableId="1396394305">
    <w:abstractNumId w:val="33"/>
  </w:num>
  <w:num w:numId="20" w16cid:durableId="14961759">
    <w:abstractNumId w:val="20"/>
  </w:num>
  <w:num w:numId="21" w16cid:durableId="21638381">
    <w:abstractNumId w:val="21"/>
  </w:num>
  <w:num w:numId="22" w16cid:durableId="1606226511">
    <w:abstractNumId w:val="0"/>
  </w:num>
  <w:num w:numId="23" w16cid:durableId="1019313300">
    <w:abstractNumId w:val="4"/>
  </w:num>
  <w:num w:numId="24" w16cid:durableId="1819304506">
    <w:abstractNumId w:val="9"/>
  </w:num>
  <w:num w:numId="25" w16cid:durableId="1981880341">
    <w:abstractNumId w:val="25"/>
  </w:num>
  <w:num w:numId="26" w16cid:durableId="1465075522">
    <w:abstractNumId w:val="14"/>
  </w:num>
  <w:num w:numId="27" w16cid:durableId="473110546">
    <w:abstractNumId w:val="26"/>
  </w:num>
  <w:num w:numId="28" w16cid:durableId="1648510291">
    <w:abstractNumId w:val="2"/>
  </w:num>
  <w:num w:numId="29" w16cid:durableId="1701663517">
    <w:abstractNumId w:val="3"/>
  </w:num>
  <w:num w:numId="30" w16cid:durableId="1991865054">
    <w:abstractNumId w:val="16"/>
  </w:num>
  <w:num w:numId="31" w16cid:durableId="2111969518">
    <w:abstractNumId w:val="30"/>
  </w:num>
  <w:num w:numId="32" w16cid:durableId="2089308366">
    <w:abstractNumId w:val="5"/>
  </w:num>
  <w:num w:numId="33" w16cid:durableId="1522623385">
    <w:abstractNumId w:val="10"/>
  </w:num>
  <w:num w:numId="34" w16cid:durableId="609362509">
    <w:abstractNumId w:val="8"/>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80"/>
  <w:defaultTabStop w:val="720"/>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60E57"/>
    <w:rsid w:val="0000075A"/>
    <w:rsid w:val="00000C2B"/>
    <w:rsid w:val="000013AD"/>
    <w:rsid w:val="000014D3"/>
    <w:rsid w:val="00001FB2"/>
    <w:rsid w:val="0000225D"/>
    <w:rsid w:val="00002507"/>
    <w:rsid w:val="000031BB"/>
    <w:rsid w:val="00003ACE"/>
    <w:rsid w:val="00003EA4"/>
    <w:rsid w:val="00004255"/>
    <w:rsid w:val="00004309"/>
    <w:rsid w:val="00004FDB"/>
    <w:rsid w:val="000057D3"/>
    <w:rsid w:val="00007226"/>
    <w:rsid w:val="0000745D"/>
    <w:rsid w:val="0000751F"/>
    <w:rsid w:val="0001079A"/>
    <w:rsid w:val="0001154F"/>
    <w:rsid w:val="00011E14"/>
    <w:rsid w:val="00012E57"/>
    <w:rsid w:val="00012F7B"/>
    <w:rsid w:val="00013009"/>
    <w:rsid w:val="000133CA"/>
    <w:rsid w:val="00013CE3"/>
    <w:rsid w:val="00014466"/>
    <w:rsid w:val="0001565B"/>
    <w:rsid w:val="000164D9"/>
    <w:rsid w:val="0001680D"/>
    <w:rsid w:val="000209E4"/>
    <w:rsid w:val="00021A9A"/>
    <w:rsid w:val="00021D80"/>
    <w:rsid w:val="000224F4"/>
    <w:rsid w:val="000231D6"/>
    <w:rsid w:val="000231FA"/>
    <w:rsid w:val="00023E92"/>
    <w:rsid w:val="000246D6"/>
    <w:rsid w:val="00024C2A"/>
    <w:rsid w:val="00024D15"/>
    <w:rsid w:val="000259E7"/>
    <w:rsid w:val="00025A8F"/>
    <w:rsid w:val="00025B61"/>
    <w:rsid w:val="00025FA0"/>
    <w:rsid w:val="00027A86"/>
    <w:rsid w:val="00031534"/>
    <w:rsid w:val="000317F4"/>
    <w:rsid w:val="00032674"/>
    <w:rsid w:val="000329B3"/>
    <w:rsid w:val="00034434"/>
    <w:rsid w:val="00036085"/>
    <w:rsid w:val="00036650"/>
    <w:rsid w:val="00036FD9"/>
    <w:rsid w:val="00040144"/>
    <w:rsid w:val="0004057F"/>
    <w:rsid w:val="00041592"/>
    <w:rsid w:val="000416FD"/>
    <w:rsid w:val="00043C2F"/>
    <w:rsid w:val="00044627"/>
    <w:rsid w:val="0004567D"/>
    <w:rsid w:val="0004574B"/>
    <w:rsid w:val="0004603B"/>
    <w:rsid w:val="0004672D"/>
    <w:rsid w:val="000469ED"/>
    <w:rsid w:val="00047504"/>
    <w:rsid w:val="00050B83"/>
    <w:rsid w:val="0005104D"/>
    <w:rsid w:val="0005127D"/>
    <w:rsid w:val="00052410"/>
    <w:rsid w:val="00053D90"/>
    <w:rsid w:val="000546D6"/>
    <w:rsid w:val="00054F23"/>
    <w:rsid w:val="000566F8"/>
    <w:rsid w:val="00056B7E"/>
    <w:rsid w:val="00056C47"/>
    <w:rsid w:val="00056F9D"/>
    <w:rsid w:val="000603C6"/>
    <w:rsid w:val="0006082D"/>
    <w:rsid w:val="00060E04"/>
    <w:rsid w:val="000610AC"/>
    <w:rsid w:val="00061BE1"/>
    <w:rsid w:val="00061DB5"/>
    <w:rsid w:val="00061FB1"/>
    <w:rsid w:val="00062E69"/>
    <w:rsid w:val="000646B5"/>
    <w:rsid w:val="00064826"/>
    <w:rsid w:val="00064CCD"/>
    <w:rsid w:val="000653F3"/>
    <w:rsid w:val="0006541A"/>
    <w:rsid w:val="00067170"/>
    <w:rsid w:val="00067C03"/>
    <w:rsid w:val="000708F3"/>
    <w:rsid w:val="0007130C"/>
    <w:rsid w:val="00071ABE"/>
    <w:rsid w:val="00071E6E"/>
    <w:rsid w:val="00072D12"/>
    <w:rsid w:val="000741A9"/>
    <w:rsid w:val="00074461"/>
    <w:rsid w:val="000753F0"/>
    <w:rsid w:val="00076842"/>
    <w:rsid w:val="00076D8F"/>
    <w:rsid w:val="00077E0C"/>
    <w:rsid w:val="0008075A"/>
    <w:rsid w:val="00080FDE"/>
    <w:rsid w:val="00081EC0"/>
    <w:rsid w:val="00082253"/>
    <w:rsid w:val="00082336"/>
    <w:rsid w:val="000839A3"/>
    <w:rsid w:val="00083BA0"/>
    <w:rsid w:val="00083CB5"/>
    <w:rsid w:val="00083D95"/>
    <w:rsid w:val="000848F9"/>
    <w:rsid w:val="00084E1B"/>
    <w:rsid w:val="000856EA"/>
    <w:rsid w:val="0008570A"/>
    <w:rsid w:val="00087C9E"/>
    <w:rsid w:val="00090628"/>
    <w:rsid w:val="00090C02"/>
    <w:rsid w:val="00092F5E"/>
    <w:rsid w:val="000930B5"/>
    <w:rsid w:val="00093C49"/>
    <w:rsid w:val="00095390"/>
    <w:rsid w:val="000955FA"/>
    <w:rsid w:val="00095864"/>
    <w:rsid w:val="00096E87"/>
    <w:rsid w:val="000976F9"/>
    <w:rsid w:val="000A1F39"/>
    <w:rsid w:val="000A2683"/>
    <w:rsid w:val="000A26F3"/>
    <w:rsid w:val="000A2ED1"/>
    <w:rsid w:val="000A2FDC"/>
    <w:rsid w:val="000A3D1B"/>
    <w:rsid w:val="000A5ECF"/>
    <w:rsid w:val="000A67DF"/>
    <w:rsid w:val="000B08AC"/>
    <w:rsid w:val="000B2426"/>
    <w:rsid w:val="000B26E3"/>
    <w:rsid w:val="000B2B01"/>
    <w:rsid w:val="000B2B6E"/>
    <w:rsid w:val="000B2F94"/>
    <w:rsid w:val="000B32C8"/>
    <w:rsid w:val="000B366E"/>
    <w:rsid w:val="000B409C"/>
    <w:rsid w:val="000B40CB"/>
    <w:rsid w:val="000B4395"/>
    <w:rsid w:val="000B488B"/>
    <w:rsid w:val="000B57A0"/>
    <w:rsid w:val="000B6430"/>
    <w:rsid w:val="000B6D13"/>
    <w:rsid w:val="000B706D"/>
    <w:rsid w:val="000B7A77"/>
    <w:rsid w:val="000C170E"/>
    <w:rsid w:val="000C209F"/>
    <w:rsid w:val="000C393D"/>
    <w:rsid w:val="000C3DB9"/>
    <w:rsid w:val="000C3E55"/>
    <w:rsid w:val="000C45DD"/>
    <w:rsid w:val="000C4625"/>
    <w:rsid w:val="000C49DC"/>
    <w:rsid w:val="000C5611"/>
    <w:rsid w:val="000C5AF6"/>
    <w:rsid w:val="000C6B21"/>
    <w:rsid w:val="000C6D79"/>
    <w:rsid w:val="000C7171"/>
    <w:rsid w:val="000C7B14"/>
    <w:rsid w:val="000D046C"/>
    <w:rsid w:val="000D1FCD"/>
    <w:rsid w:val="000D2AEC"/>
    <w:rsid w:val="000D4F6F"/>
    <w:rsid w:val="000D5794"/>
    <w:rsid w:val="000D60F1"/>
    <w:rsid w:val="000D612E"/>
    <w:rsid w:val="000D6C43"/>
    <w:rsid w:val="000D6C9D"/>
    <w:rsid w:val="000D6F59"/>
    <w:rsid w:val="000E02B2"/>
    <w:rsid w:val="000E0C59"/>
    <w:rsid w:val="000E1487"/>
    <w:rsid w:val="000E1663"/>
    <w:rsid w:val="000E1A01"/>
    <w:rsid w:val="000E262E"/>
    <w:rsid w:val="000E2BFC"/>
    <w:rsid w:val="000E2E50"/>
    <w:rsid w:val="000E48CD"/>
    <w:rsid w:val="000E555F"/>
    <w:rsid w:val="000E714E"/>
    <w:rsid w:val="000E7B8C"/>
    <w:rsid w:val="000F2D05"/>
    <w:rsid w:val="000F3037"/>
    <w:rsid w:val="000F31B9"/>
    <w:rsid w:val="000F3D4A"/>
    <w:rsid w:val="000F3E2E"/>
    <w:rsid w:val="000F415B"/>
    <w:rsid w:val="000F51B9"/>
    <w:rsid w:val="000F53F4"/>
    <w:rsid w:val="000F5A02"/>
    <w:rsid w:val="000F63A1"/>
    <w:rsid w:val="000F7791"/>
    <w:rsid w:val="000F7CD9"/>
    <w:rsid w:val="00100422"/>
    <w:rsid w:val="0010160C"/>
    <w:rsid w:val="001025B1"/>
    <w:rsid w:val="001025FF"/>
    <w:rsid w:val="00102B4A"/>
    <w:rsid w:val="00102ED6"/>
    <w:rsid w:val="0010597A"/>
    <w:rsid w:val="0010662B"/>
    <w:rsid w:val="00106792"/>
    <w:rsid w:val="0010718F"/>
    <w:rsid w:val="001121E4"/>
    <w:rsid w:val="001128A2"/>
    <w:rsid w:val="00112DC9"/>
    <w:rsid w:val="00113A58"/>
    <w:rsid w:val="00113B5B"/>
    <w:rsid w:val="001140CC"/>
    <w:rsid w:val="00114DD0"/>
    <w:rsid w:val="001150F2"/>
    <w:rsid w:val="00116097"/>
    <w:rsid w:val="0011638C"/>
    <w:rsid w:val="001163B8"/>
    <w:rsid w:val="0011795C"/>
    <w:rsid w:val="00117D00"/>
    <w:rsid w:val="001203FB"/>
    <w:rsid w:val="00120583"/>
    <w:rsid w:val="001219D9"/>
    <w:rsid w:val="00122935"/>
    <w:rsid w:val="00123A84"/>
    <w:rsid w:val="00124F45"/>
    <w:rsid w:val="00125BC5"/>
    <w:rsid w:val="00125D49"/>
    <w:rsid w:val="001263B1"/>
    <w:rsid w:val="00126A0C"/>
    <w:rsid w:val="00126B42"/>
    <w:rsid w:val="00127040"/>
    <w:rsid w:val="00130338"/>
    <w:rsid w:val="001306E8"/>
    <w:rsid w:val="00130D54"/>
    <w:rsid w:val="0013178E"/>
    <w:rsid w:val="001323D4"/>
    <w:rsid w:val="00132A5D"/>
    <w:rsid w:val="00133D13"/>
    <w:rsid w:val="00133FD9"/>
    <w:rsid w:val="00134495"/>
    <w:rsid w:val="00134AF6"/>
    <w:rsid w:val="001351DC"/>
    <w:rsid w:val="00135866"/>
    <w:rsid w:val="00136C5F"/>
    <w:rsid w:val="00136E46"/>
    <w:rsid w:val="00137228"/>
    <w:rsid w:val="001373F7"/>
    <w:rsid w:val="001378C2"/>
    <w:rsid w:val="00137B5B"/>
    <w:rsid w:val="00137BD2"/>
    <w:rsid w:val="00137DAA"/>
    <w:rsid w:val="00137F12"/>
    <w:rsid w:val="00140961"/>
    <w:rsid w:val="00141567"/>
    <w:rsid w:val="0014342E"/>
    <w:rsid w:val="001434EB"/>
    <w:rsid w:val="001435C8"/>
    <w:rsid w:val="00143ACE"/>
    <w:rsid w:val="00143D61"/>
    <w:rsid w:val="00143E69"/>
    <w:rsid w:val="001451ED"/>
    <w:rsid w:val="001452BD"/>
    <w:rsid w:val="00145B6A"/>
    <w:rsid w:val="00145E5A"/>
    <w:rsid w:val="00146279"/>
    <w:rsid w:val="00146426"/>
    <w:rsid w:val="00146BE3"/>
    <w:rsid w:val="001472CE"/>
    <w:rsid w:val="00147B90"/>
    <w:rsid w:val="0015017B"/>
    <w:rsid w:val="0015153B"/>
    <w:rsid w:val="00151699"/>
    <w:rsid w:val="0015191E"/>
    <w:rsid w:val="0015341F"/>
    <w:rsid w:val="00153B82"/>
    <w:rsid w:val="00154062"/>
    <w:rsid w:val="00154244"/>
    <w:rsid w:val="00156175"/>
    <w:rsid w:val="001568D1"/>
    <w:rsid w:val="00157682"/>
    <w:rsid w:val="00161F25"/>
    <w:rsid w:val="00162C1B"/>
    <w:rsid w:val="00162C6A"/>
    <w:rsid w:val="00163773"/>
    <w:rsid w:val="001658BE"/>
    <w:rsid w:val="00165B90"/>
    <w:rsid w:val="00165CC0"/>
    <w:rsid w:val="001666E6"/>
    <w:rsid w:val="00167062"/>
    <w:rsid w:val="00167261"/>
    <w:rsid w:val="001705AD"/>
    <w:rsid w:val="00171077"/>
    <w:rsid w:val="001714DC"/>
    <w:rsid w:val="001718AC"/>
    <w:rsid w:val="0017217E"/>
    <w:rsid w:val="00173440"/>
    <w:rsid w:val="00174854"/>
    <w:rsid w:val="00174B92"/>
    <w:rsid w:val="00174CFD"/>
    <w:rsid w:val="0017592B"/>
    <w:rsid w:val="00175B9E"/>
    <w:rsid w:val="00176117"/>
    <w:rsid w:val="001761AC"/>
    <w:rsid w:val="00176DFD"/>
    <w:rsid w:val="0017785C"/>
    <w:rsid w:val="00181427"/>
    <w:rsid w:val="00181633"/>
    <w:rsid w:val="00183619"/>
    <w:rsid w:val="001844CA"/>
    <w:rsid w:val="001844D1"/>
    <w:rsid w:val="00184A30"/>
    <w:rsid w:val="00184D6D"/>
    <w:rsid w:val="00185099"/>
    <w:rsid w:val="00186011"/>
    <w:rsid w:val="0018749B"/>
    <w:rsid w:val="0018799D"/>
    <w:rsid w:val="00187A3A"/>
    <w:rsid w:val="00187A80"/>
    <w:rsid w:val="00190795"/>
    <w:rsid w:val="001910F1"/>
    <w:rsid w:val="001929F9"/>
    <w:rsid w:val="00192D21"/>
    <w:rsid w:val="001936D3"/>
    <w:rsid w:val="0019489D"/>
    <w:rsid w:val="00194B8B"/>
    <w:rsid w:val="00194D40"/>
    <w:rsid w:val="001956FB"/>
    <w:rsid w:val="00195EE8"/>
    <w:rsid w:val="0019620F"/>
    <w:rsid w:val="00197A6F"/>
    <w:rsid w:val="001A04CE"/>
    <w:rsid w:val="001A0D37"/>
    <w:rsid w:val="001A1C8A"/>
    <w:rsid w:val="001A2D92"/>
    <w:rsid w:val="001A3419"/>
    <w:rsid w:val="001A4176"/>
    <w:rsid w:val="001A48BB"/>
    <w:rsid w:val="001A4E9B"/>
    <w:rsid w:val="001A51B1"/>
    <w:rsid w:val="001A6DA2"/>
    <w:rsid w:val="001B15BF"/>
    <w:rsid w:val="001B1DCC"/>
    <w:rsid w:val="001B2205"/>
    <w:rsid w:val="001B30C9"/>
    <w:rsid w:val="001B3137"/>
    <w:rsid w:val="001B3452"/>
    <w:rsid w:val="001B3E66"/>
    <w:rsid w:val="001B43ED"/>
    <w:rsid w:val="001B4E18"/>
    <w:rsid w:val="001B5455"/>
    <w:rsid w:val="001B690C"/>
    <w:rsid w:val="001B6E88"/>
    <w:rsid w:val="001B758C"/>
    <w:rsid w:val="001C05A2"/>
    <w:rsid w:val="001C0A79"/>
    <w:rsid w:val="001C28F5"/>
    <w:rsid w:val="001C40F0"/>
    <w:rsid w:val="001C4227"/>
    <w:rsid w:val="001C5FD7"/>
    <w:rsid w:val="001C6B20"/>
    <w:rsid w:val="001D113D"/>
    <w:rsid w:val="001D1CC0"/>
    <w:rsid w:val="001D39F8"/>
    <w:rsid w:val="001D4BA4"/>
    <w:rsid w:val="001D5C00"/>
    <w:rsid w:val="001D6981"/>
    <w:rsid w:val="001D6AAB"/>
    <w:rsid w:val="001D6B18"/>
    <w:rsid w:val="001D7B8B"/>
    <w:rsid w:val="001D7FC3"/>
    <w:rsid w:val="001E1462"/>
    <w:rsid w:val="001E1DDB"/>
    <w:rsid w:val="001E2AB9"/>
    <w:rsid w:val="001E2F43"/>
    <w:rsid w:val="001E2F9C"/>
    <w:rsid w:val="001E4747"/>
    <w:rsid w:val="001E5606"/>
    <w:rsid w:val="001E5B3F"/>
    <w:rsid w:val="001E5DAD"/>
    <w:rsid w:val="001E6AF3"/>
    <w:rsid w:val="001E739F"/>
    <w:rsid w:val="001E79C2"/>
    <w:rsid w:val="001F0612"/>
    <w:rsid w:val="001F18CD"/>
    <w:rsid w:val="001F4528"/>
    <w:rsid w:val="001F510F"/>
    <w:rsid w:val="001F550F"/>
    <w:rsid w:val="001F5757"/>
    <w:rsid w:val="001F59E2"/>
    <w:rsid w:val="001F5AD5"/>
    <w:rsid w:val="001F794D"/>
    <w:rsid w:val="001F7A97"/>
    <w:rsid w:val="00201115"/>
    <w:rsid w:val="00201B30"/>
    <w:rsid w:val="002020AE"/>
    <w:rsid w:val="00202674"/>
    <w:rsid w:val="00203819"/>
    <w:rsid w:val="0020451D"/>
    <w:rsid w:val="00204691"/>
    <w:rsid w:val="00204A7D"/>
    <w:rsid w:val="002054D3"/>
    <w:rsid w:val="00206AF3"/>
    <w:rsid w:val="00207914"/>
    <w:rsid w:val="0021017E"/>
    <w:rsid w:val="00211803"/>
    <w:rsid w:val="00211915"/>
    <w:rsid w:val="00213B6D"/>
    <w:rsid w:val="002143D7"/>
    <w:rsid w:val="002160D2"/>
    <w:rsid w:val="00220876"/>
    <w:rsid w:val="00221048"/>
    <w:rsid w:val="00221AB0"/>
    <w:rsid w:val="00222F2F"/>
    <w:rsid w:val="00223F36"/>
    <w:rsid w:val="00224208"/>
    <w:rsid w:val="002242D7"/>
    <w:rsid w:val="00224437"/>
    <w:rsid w:val="00225F5D"/>
    <w:rsid w:val="00226A1D"/>
    <w:rsid w:val="002314A7"/>
    <w:rsid w:val="0023357F"/>
    <w:rsid w:val="00233583"/>
    <w:rsid w:val="00234B61"/>
    <w:rsid w:val="00235D39"/>
    <w:rsid w:val="002365B6"/>
    <w:rsid w:val="00237004"/>
    <w:rsid w:val="00237489"/>
    <w:rsid w:val="00237B73"/>
    <w:rsid w:val="00237C21"/>
    <w:rsid w:val="00240BFE"/>
    <w:rsid w:val="00241276"/>
    <w:rsid w:val="00241CCD"/>
    <w:rsid w:val="00241DDD"/>
    <w:rsid w:val="002427DD"/>
    <w:rsid w:val="00242E56"/>
    <w:rsid w:val="002433B7"/>
    <w:rsid w:val="002436B2"/>
    <w:rsid w:val="002437DD"/>
    <w:rsid w:val="00243912"/>
    <w:rsid w:val="00243FEA"/>
    <w:rsid w:val="0024427B"/>
    <w:rsid w:val="00244A19"/>
    <w:rsid w:val="0024509D"/>
    <w:rsid w:val="002476E4"/>
    <w:rsid w:val="00247CCE"/>
    <w:rsid w:val="00250084"/>
    <w:rsid w:val="00251168"/>
    <w:rsid w:val="00251547"/>
    <w:rsid w:val="002517B0"/>
    <w:rsid w:val="00252115"/>
    <w:rsid w:val="00253536"/>
    <w:rsid w:val="00253878"/>
    <w:rsid w:val="00253D99"/>
    <w:rsid w:val="00254966"/>
    <w:rsid w:val="00255926"/>
    <w:rsid w:val="00256163"/>
    <w:rsid w:val="00257B76"/>
    <w:rsid w:val="00257CC9"/>
    <w:rsid w:val="0026010B"/>
    <w:rsid w:val="002607C1"/>
    <w:rsid w:val="002607EA"/>
    <w:rsid w:val="0026111C"/>
    <w:rsid w:val="00261A71"/>
    <w:rsid w:val="00261BBE"/>
    <w:rsid w:val="00261C4C"/>
    <w:rsid w:val="002625AE"/>
    <w:rsid w:val="00262640"/>
    <w:rsid w:val="00262C63"/>
    <w:rsid w:val="00263042"/>
    <w:rsid w:val="00263648"/>
    <w:rsid w:val="002639F9"/>
    <w:rsid w:val="00263A52"/>
    <w:rsid w:val="00263AE8"/>
    <w:rsid w:val="00264474"/>
    <w:rsid w:val="00264A7D"/>
    <w:rsid w:val="00264F5C"/>
    <w:rsid w:val="002659C7"/>
    <w:rsid w:val="00265A7D"/>
    <w:rsid w:val="00265C83"/>
    <w:rsid w:val="00267597"/>
    <w:rsid w:val="00267646"/>
    <w:rsid w:val="00267CD4"/>
    <w:rsid w:val="00267F21"/>
    <w:rsid w:val="00270720"/>
    <w:rsid w:val="00270CEF"/>
    <w:rsid w:val="00271570"/>
    <w:rsid w:val="00272F84"/>
    <w:rsid w:val="002731A0"/>
    <w:rsid w:val="00273653"/>
    <w:rsid w:val="00273739"/>
    <w:rsid w:val="00273807"/>
    <w:rsid w:val="00274116"/>
    <w:rsid w:val="0027465B"/>
    <w:rsid w:val="00274F02"/>
    <w:rsid w:val="002759A9"/>
    <w:rsid w:val="00275E22"/>
    <w:rsid w:val="00276598"/>
    <w:rsid w:val="00276D23"/>
    <w:rsid w:val="00276D2B"/>
    <w:rsid w:val="00277292"/>
    <w:rsid w:val="00277965"/>
    <w:rsid w:val="002779F3"/>
    <w:rsid w:val="00280C74"/>
    <w:rsid w:val="00281403"/>
    <w:rsid w:val="00281F2C"/>
    <w:rsid w:val="00282202"/>
    <w:rsid w:val="002828BE"/>
    <w:rsid w:val="002841A6"/>
    <w:rsid w:val="0028497B"/>
    <w:rsid w:val="00284ADC"/>
    <w:rsid w:val="00284DD1"/>
    <w:rsid w:val="00285769"/>
    <w:rsid w:val="00285883"/>
    <w:rsid w:val="002866E6"/>
    <w:rsid w:val="0028675A"/>
    <w:rsid w:val="00286D73"/>
    <w:rsid w:val="00290067"/>
    <w:rsid w:val="00291145"/>
    <w:rsid w:val="00291928"/>
    <w:rsid w:val="00291D3B"/>
    <w:rsid w:val="002922B7"/>
    <w:rsid w:val="002932D2"/>
    <w:rsid w:val="0029504D"/>
    <w:rsid w:val="00295277"/>
    <w:rsid w:val="00295557"/>
    <w:rsid w:val="002A0A08"/>
    <w:rsid w:val="002A0C4C"/>
    <w:rsid w:val="002A0DC9"/>
    <w:rsid w:val="002A17D8"/>
    <w:rsid w:val="002A2A78"/>
    <w:rsid w:val="002A3B63"/>
    <w:rsid w:val="002A3B91"/>
    <w:rsid w:val="002A3BF4"/>
    <w:rsid w:val="002A42BD"/>
    <w:rsid w:val="002A4EE2"/>
    <w:rsid w:val="002A4F80"/>
    <w:rsid w:val="002A52FB"/>
    <w:rsid w:val="002A5B9B"/>
    <w:rsid w:val="002A7343"/>
    <w:rsid w:val="002A7E74"/>
    <w:rsid w:val="002B0527"/>
    <w:rsid w:val="002B056F"/>
    <w:rsid w:val="002B0CFA"/>
    <w:rsid w:val="002B1223"/>
    <w:rsid w:val="002B1739"/>
    <w:rsid w:val="002B1AF1"/>
    <w:rsid w:val="002B2234"/>
    <w:rsid w:val="002B2606"/>
    <w:rsid w:val="002B280C"/>
    <w:rsid w:val="002B2B6D"/>
    <w:rsid w:val="002B3356"/>
    <w:rsid w:val="002B337B"/>
    <w:rsid w:val="002B34D2"/>
    <w:rsid w:val="002B36C4"/>
    <w:rsid w:val="002B372E"/>
    <w:rsid w:val="002B42E7"/>
    <w:rsid w:val="002B472A"/>
    <w:rsid w:val="002B7774"/>
    <w:rsid w:val="002C007F"/>
    <w:rsid w:val="002C01AD"/>
    <w:rsid w:val="002C0327"/>
    <w:rsid w:val="002C0B23"/>
    <w:rsid w:val="002C224B"/>
    <w:rsid w:val="002C281B"/>
    <w:rsid w:val="002C2958"/>
    <w:rsid w:val="002C2A9B"/>
    <w:rsid w:val="002C2BB4"/>
    <w:rsid w:val="002C3F8F"/>
    <w:rsid w:val="002C659F"/>
    <w:rsid w:val="002C72F3"/>
    <w:rsid w:val="002C736B"/>
    <w:rsid w:val="002D06ED"/>
    <w:rsid w:val="002D0C76"/>
    <w:rsid w:val="002D1C3A"/>
    <w:rsid w:val="002D20EB"/>
    <w:rsid w:val="002D2536"/>
    <w:rsid w:val="002D3405"/>
    <w:rsid w:val="002D4EF5"/>
    <w:rsid w:val="002D5054"/>
    <w:rsid w:val="002D50E2"/>
    <w:rsid w:val="002D70E9"/>
    <w:rsid w:val="002E08B7"/>
    <w:rsid w:val="002E1A32"/>
    <w:rsid w:val="002E1E52"/>
    <w:rsid w:val="002E2037"/>
    <w:rsid w:val="002E3651"/>
    <w:rsid w:val="002E6900"/>
    <w:rsid w:val="002E6B7B"/>
    <w:rsid w:val="002E6EA7"/>
    <w:rsid w:val="002E769C"/>
    <w:rsid w:val="002F089B"/>
    <w:rsid w:val="002F0BF5"/>
    <w:rsid w:val="002F1129"/>
    <w:rsid w:val="002F1494"/>
    <w:rsid w:val="002F2D7D"/>
    <w:rsid w:val="002F3F9F"/>
    <w:rsid w:val="002F4518"/>
    <w:rsid w:val="002F4625"/>
    <w:rsid w:val="002F4C26"/>
    <w:rsid w:val="002F5089"/>
    <w:rsid w:val="002F586A"/>
    <w:rsid w:val="002F7D49"/>
    <w:rsid w:val="002F7FD2"/>
    <w:rsid w:val="00300B71"/>
    <w:rsid w:val="00300EDA"/>
    <w:rsid w:val="00302138"/>
    <w:rsid w:val="00302620"/>
    <w:rsid w:val="00302934"/>
    <w:rsid w:val="00302E5B"/>
    <w:rsid w:val="00303AE5"/>
    <w:rsid w:val="00304BE3"/>
    <w:rsid w:val="00304E3D"/>
    <w:rsid w:val="00304FD8"/>
    <w:rsid w:val="0030509B"/>
    <w:rsid w:val="00306C69"/>
    <w:rsid w:val="003071D2"/>
    <w:rsid w:val="00307A2A"/>
    <w:rsid w:val="00311951"/>
    <w:rsid w:val="00311B19"/>
    <w:rsid w:val="00311B71"/>
    <w:rsid w:val="00311C96"/>
    <w:rsid w:val="0031229F"/>
    <w:rsid w:val="003127BF"/>
    <w:rsid w:val="00312F1F"/>
    <w:rsid w:val="00314EFE"/>
    <w:rsid w:val="00315741"/>
    <w:rsid w:val="003200DA"/>
    <w:rsid w:val="003206E4"/>
    <w:rsid w:val="00320DD2"/>
    <w:rsid w:val="00321A59"/>
    <w:rsid w:val="00321DA1"/>
    <w:rsid w:val="00321EE0"/>
    <w:rsid w:val="00322019"/>
    <w:rsid w:val="0032280B"/>
    <w:rsid w:val="003229DB"/>
    <w:rsid w:val="0032517A"/>
    <w:rsid w:val="00325298"/>
    <w:rsid w:val="00325F02"/>
    <w:rsid w:val="00326674"/>
    <w:rsid w:val="00327A56"/>
    <w:rsid w:val="00327D4B"/>
    <w:rsid w:val="00330A37"/>
    <w:rsid w:val="00330EDD"/>
    <w:rsid w:val="0033167C"/>
    <w:rsid w:val="00332902"/>
    <w:rsid w:val="00333352"/>
    <w:rsid w:val="00333E99"/>
    <w:rsid w:val="00334104"/>
    <w:rsid w:val="003344FB"/>
    <w:rsid w:val="0033634E"/>
    <w:rsid w:val="00336F11"/>
    <w:rsid w:val="00337267"/>
    <w:rsid w:val="00337380"/>
    <w:rsid w:val="00340B23"/>
    <w:rsid w:val="00341D9D"/>
    <w:rsid w:val="003428A9"/>
    <w:rsid w:val="003431C1"/>
    <w:rsid w:val="00343836"/>
    <w:rsid w:val="00344B83"/>
    <w:rsid w:val="0034536D"/>
    <w:rsid w:val="00345C2C"/>
    <w:rsid w:val="00345F33"/>
    <w:rsid w:val="00346A06"/>
    <w:rsid w:val="003476AB"/>
    <w:rsid w:val="00347D93"/>
    <w:rsid w:val="0035192A"/>
    <w:rsid w:val="00351E8B"/>
    <w:rsid w:val="003529CC"/>
    <w:rsid w:val="0035497E"/>
    <w:rsid w:val="00355C1A"/>
    <w:rsid w:val="0035623A"/>
    <w:rsid w:val="003564DF"/>
    <w:rsid w:val="00357014"/>
    <w:rsid w:val="00360BEC"/>
    <w:rsid w:val="00360E01"/>
    <w:rsid w:val="00360E57"/>
    <w:rsid w:val="00362822"/>
    <w:rsid w:val="00362BA2"/>
    <w:rsid w:val="003653A6"/>
    <w:rsid w:val="00365A4A"/>
    <w:rsid w:val="00365FB9"/>
    <w:rsid w:val="00366133"/>
    <w:rsid w:val="0036616E"/>
    <w:rsid w:val="00366221"/>
    <w:rsid w:val="003664F0"/>
    <w:rsid w:val="0036676E"/>
    <w:rsid w:val="00366E14"/>
    <w:rsid w:val="0036768D"/>
    <w:rsid w:val="003721F5"/>
    <w:rsid w:val="003728CC"/>
    <w:rsid w:val="00372C9C"/>
    <w:rsid w:val="00372D8F"/>
    <w:rsid w:val="00372DF2"/>
    <w:rsid w:val="00374575"/>
    <w:rsid w:val="00374F64"/>
    <w:rsid w:val="00375668"/>
    <w:rsid w:val="00375E74"/>
    <w:rsid w:val="00376505"/>
    <w:rsid w:val="0037677E"/>
    <w:rsid w:val="003769A7"/>
    <w:rsid w:val="00376D67"/>
    <w:rsid w:val="00380518"/>
    <w:rsid w:val="00380654"/>
    <w:rsid w:val="0038136F"/>
    <w:rsid w:val="003822E0"/>
    <w:rsid w:val="00382D28"/>
    <w:rsid w:val="00382D5A"/>
    <w:rsid w:val="00383208"/>
    <w:rsid w:val="00383943"/>
    <w:rsid w:val="00383EDF"/>
    <w:rsid w:val="00384421"/>
    <w:rsid w:val="0038504D"/>
    <w:rsid w:val="0038582E"/>
    <w:rsid w:val="00385E60"/>
    <w:rsid w:val="003877AC"/>
    <w:rsid w:val="00387C14"/>
    <w:rsid w:val="003901D1"/>
    <w:rsid w:val="0039159A"/>
    <w:rsid w:val="00391A24"/>
    <w:rsid w:val="00391BF1"/>
    <w:rsid w:val="00394ADD"/>
    <w:rsid w:val="003951BF"/>
    <w:rsid w:val="00395B36"/>
    <w:rsid w:val="00395D70"/>
    <w:rsid w:val="00395FAF"/>
    <w:rsid w:val="00396CED"/>
    <w:rsid w:val="00397379"/>
    <w:rsid w:val="003A0EC0"/>
    <w:rsid w:val="003A118E"/>
    <w:rsid w:val="003A1218"/>
    <w:rsid w:val="003A1BCC"/>
    <w:rsid w:val="003A265E"/>
    <w:rsid w:val="003A3817"/>
    <w:rsid w:val="003A3D5B"/>
    <w:rsid w:val="003A4780"/>
    <w:rsid w:val="003A4E1D"/>
    <w:rsid w:val="003A50CE"/>
    <w:rsid w:val="003A71AC"/>
    <w:rsid w:val="003A722B"/>
    <w:rsid w:val="003B05BB"/>
    <w:rsid w:val="003B1236"/>
    <w:rsid w:val="003B18A6"/>
    <w:rsid w:val="003B2471"/>
    <w:rsid w:val="003B2685"/>
    <w:rsid w:val="003B2DE4"/>
    <w:rsid w:val="003B351D"/>
    <w:rsid w:val="003B4430"/>
    <w:rsid w:val="003B4628"/>
    <w:rsid w:val="003B576C"/>
    <w:rsid w:val="003B61BC"/>
    <w:rsid w:val="003C0C29"/>
    <w:rsid w:val="003C1635"/>
    <w:rsid w:val="003C16B6"/>
    <w:rsid w:val="003C2514"/>
    <w:rsid w:val="003C35BE"/>
    <w:rsid w:val="003C3D4E"/>
    <w:rsid w:val="003C56C2"/>
    <w:rsid w:val="003C5B84"/>
    <w:rsid w:val="003C63A6"/>
    <w:rsid w:val="003C6B1F"/>
    <w:rsid w:val="003C74DD"/>
    <w:rsid w:val="003C7730"/>
    <w:rsid w:val="003D0C63"/>
    <w:rsid w:val="003D23A0"/>
    <w:rsid w:val="003D3FF0"/>
    <w:rsid w:val="003D42AF"/>
    <w:rsid w:val="003D437F"/>
    <w:rsid w:val="003D58AB"/>
    <w:rsid w:val="003D5E20"/>
    <w:rsid w:val="003D6A6E"/>
    <w:rsid w:val="003D6D45"/>
    <w:rsid w:val="003D7114"/>
    <w:rsid w:val="003D7F01"/>
    <w:rsid w:val="003E1174"/>
    <w:rsid w:val="003E232D"/>
    <w:rsid w:val="003E2E40"/>
    <w:rsid w:val="003E37DD"/>
    <w:rsid w:val="003E3B27"/>
    <w:rsid w:val="003E3ECE"/>
    <w:rsid w:val="003E497F"/>
    <w:rsid w:val="003E58C8"/>
    <w:rsid w:val="003E6030"/>
    <w:rsid w:val="003E64EA"/>
    <w:rsid w:val="003E7773"/>
    <w:rsid w:val="003E7D88"/>
    <w:rsid w:val="003E7EB1"/>
    <w:rsid w:val="003F114E"/>
    <w:rsid w:val="003F121E"/>
    <w:rsid w:val="003F2148"/>
    <w:rsid w:val="003F22B8"/>
    <w:rsid w:val="003F24C2"/>
    <w:rsid w:val="003F2745"/>
    <w:rsid w:val="003F3125"/>
    <w:rsid w:val="003F4486"/>
    <w:rsid w:val="003F49EF"/>
    <w:rsid w:val="003F4D86"/>
    <w:rsid w:val="003F5AF8"/>
    <w:rsid w:val="003F5BDC"/>
    <w:rsid w:val="003F65C8"/>
    <w:rsid w:val="003F7FB7"/>
    <w:rsid w:val="0040008C"/>
    <w:rsid w:val="00400157"/>
    <w:rsid w:val="00402CA4"/>
    <w:rsid w:val="00403056"/>
    <w:rsid w:val="00403494"/>
    <w:rsid w:val="00403661"/>
    <w:rsid w:val="00404513"/>
    <w:rsid w:val="0040580C"/>
    <w:rsid w:val="004065AA"/>
    <w:rsid w:val="0040710D"/>
    <w:rsid w:val="004077F7"/>
    <w:rsid w:val="00411DEE"/>
    <w:rsid w:val="00413003"/>
    <w:rsid w:val="0041423F"/>
    <w:rsid w:val="0041528F"/>
    <w:rsid w:val="00416D2B"/>
    <w:rsid w:val="00417A8B"/>
    <w:rsid w:val="00417E00"/>
    <w:rsid w:val="0042005D"/>
    <w:rsid w:val="004205DA"/>
    <w:rsid w:val="004217B2"/>
    <w:rsid w:val="00421C4E"/>
    <w:rsid w:val="00421F90"/>
    <w:rsid w:val="004231E8"/>
    <w:rsid w:val="00423396"/>
    <w:rsid w:val="004263D5"/>
    <w:rsid w:val="00426DBC"/>
    <w:rsid w:val="0043007D"/>
    <w:rsid w:val="004304EB"/>
    <w:rsid w:val="004307AF"/>
    <w:rsid w:val="00430DD6"/>
    <w:rsid w:val="0043125E"/>
    <w:rsid w:val="00432A77"/>
    <w:rsid w:val="00432BBB"/>
    <w:rsid w:val="00433A38"/>
    <w:rsid w:val="00434153"/>
    <w:rsid w:val="00435938"/>
    <w:rsid w:val="0043798B"/>
    <w:rsid w:val="00441B93"/>
    <w:rsid w:val="00441C1C"/>
    <w:rsid w:val="0044679B"/>
    <w:rsid w:val="00446CB8"/>
    <w:rsid w:val="00447461"/>
    <w:rsid w:val="00447930"/>
    <w:rsid w:val="00450DAE"/>
    <w:rsid w:val="00451637"/>
    <w:rsid w:val="00453CCE"/>
    <w:rsid w:val="00455FD2"/>
    <w:rsid w:val="004600E4"/>
    <w:rsid w:val="00461BAB"/>
    <w:rsid w:val="00462364"/>
    <w:rsid w:val="00464521"/>
    <w:rsid w:val="00465F01"/>
    <w:rsid w:val="00466058"/>
    <w:rsid w:val="00466437"/>
    <w:rsid w:val="00466996"/>
    <w:rsid w:val="00466AEB"/>
    <w:rsid w:val="00466CF1"/>
    <w:rsid w:val="004673E7"/>
    <w:rsid w:val="00467C43"/>
    <w:rsid w:val="004702D1"/>
    <w:rsid w:val="00471089"/>
    <w:rsid w:val="004712DF"/>
    <w:rsid w:val="0047142B"/>
    <w:rsid w:val="00471625"/>
    <w:rsid w:val="00471FFA"/>
    <w:rsid w:val="00472233"/>
    <w:rsid w:val="00472367"/>
    <w:rsid w:val="00473658"/>
    <w:rsid w:val="00474619"/>
    <w:rsid w:val="00474B12"/>
    <w:rsid w:val="00474EC4"/>
    <w:rsid w:val="00475880"/>
    <w:rsid w:val="004775CA"/>
    <w:rsid w:val="004778D4"/>
    <w:rsid w:val="004779E5"/>
    <w:rsid w:val="00477DD8"/>
    <w:rsid w:val="004827EC"/>
    <w:rsid w:val="004829B1"/>
    <w:rsid w:val="00482B27"/>
    <w:rsid w:val="00483840"/>
    <w:rsid w:val="00484950"/>
    <w:rsid w:val="00486BC2"/>
    <w:rsid w:val="00487DCA"/>
    <w:rsid w:val="00490137"/>
    <w:rsid w:val="004919B7"/>
    <w:rsid w:val="0049386C"/>
    <w:rsid w:val="00494216"/>
    <w:rsid w:val="00494E19"/>
    <w:rsid w:val="0049525D"/>
    <w:rsid w:val="00496F44"/>
    <w:rsid w:val="004A07D1"/>
    <w:rsid w:val="004A1AE0"/>
    <w:rsid w:val="004A297F"/>
    <w:rsid w:val="004A2C85"/>
    <w:rsid w:val="004A323E"/>
    <w:rsid w:val="004A4353"/>
    <w:rsid w:val="004A44CD"/>
    <w:rsid w:val="004A4FCD"/>
    <w:rsid w:val="004A5D3A"/>
    <w:rsid w:val="004A62E4"/>
    <w:rsid w:val="004A64BC"/>
    <w:rsid w:val="004A7724"/>
    <w:rsid w:val="004B12D1"/>
    <w:rsid w:val="004B15DE"/>
    <w:rsid w:val="004B1859"/>
    <w:rsid w:val="004B3297"/>
    <w:rsid w:val="004B397E"/>
    <w:rsid w:val="004B3D49"/>
    <w:rsid w:val="004B5071"/>
    <w:rsid w:val="004C317E"/>
    <w:rsid w:val="004C333A"/>
    <w:rsid w:val="004C4CB6"/>
    <w:rsid w:val="004C5BF5"/>
    <w:rsid w:val="004C5E9F"/>
    <w:rsid w:val="004C6330"/>
    <w:rsid w:val="004C65D0"/>
    <w:rsid w:val="004C70EB"/>
    <w:rsid w:val="004D0022"/>
    <w:rsid w:val="004D0A41"/>
    <w:rsid w:val="004D0CB8"/>
    <w:rsid w:val="004D17F8"/>
    <w:rsid w:val="004D25BD"/>
    <w:rsid w:val="004D3153"/>
    <w:rsid w:val="004D4304"/>
    <w:rsid w:val="004D4F28"/>
    <w:rsid w:val="004D5162"/>
    <w:rsid w:val="004D7CB9"/>
    <w:rsid w:val="004E02CD"/>
    <w:rsid w:val="004E15F3"/>
    <w:rsid w:val="004E19DF"/>
    <w:rsid w:val="004E217F"/>
    <w:rsid w:val="004E2BA1"/>
    <w:rsid w:val="004E31EC"/>
    <w:rsid w:val="004E3C04"/>
    <w:rsid w:val="004E40EF"/>
    <w:rsid w:val="004E43DD"/>
    <w:rsid w:val="004E4AB0"/>
    <w:rsid w:val="004E773F"/>
    <w:rsid w:val="004E7BEE"/>
    <w:rsid w:val="004F0BB8"/>
    <w:rsid w:val="004F0C4A"/>
    <w:rsid w:val="004F0EE7"/>
    <w:rsid w:val="004F15A4"/>
    <w:rsid w:val="004F1AB6"/>
    <w:rsid w:val="004F1B15"/>
    <w:rsid w:val="004F2EA0"/>
    <w:rsid w:val="004F36D7"/>
    <w:rsid w:val="004F41A8"/>
    <w:rsid w:val="004F4941"/>
    <w:rsid w:val="004F4DC4"/>
    <w:rsid w:val="004F5FCA"/>
    <w:rsid w:val="004F6259"/>
    <w:rsid w:val="004F70DA"/>
    <w:rsid w:val="004F7823"/>
    <w:rsid w:val="0050043F"/>
    <w:rsid w:val="00501D3B"/>
    <w:rsid w:val="00501DAD"/>
    <w:rsid w:val="00503569"/>
    <w:rsid w:val="00503699"/>
    <w:rsid w:val="00503D87"/>
    <w:rsid w:val="005059D8"/>
    <w:rsid w:val="0050739D"/>
    <w:rsid w:val="00507C88"/>
    <w:rsid w:val="00507ED4"/>
    <w:rsid w:val="0051079B"/>
    <w:rsid w:val="00510897"/>
    <w:rsid w:val="005110C6"/>
    <w:rsid w:val="0051258C"/>
    <w:rsid w:val="005130CE"/>
    <w:rsid w:val="00513708"/>
    <w:rsid w:val="0051455D"/>
    <w:rsid w:val="00514867"/>
    <w:rsid w:val="00514E97"/>
    <w:rsid w:val="00516305"/>
    <w:rsid w:val="00516924"/>
    <w:rsid w:val="00516A7F"/>
    <w:rsid w:val="00516B1E"/>
    <w:rsid w:val="00516E68"/>
    <w:rsid w:val="0052045E"/>
    <w:rsid w:val="00520609"/>
    <w:rsid w:val="00520A60"/>
    <w:rsid w:val="00520E6E"/>
    <w:rsid w:val="0052249B"/>
    <w:rsid w:val="00522F2C"/>
    <w:rsid w:val="0052529B"/>
    <w:rsid w:val="0052554F"/>
    <w:rsid w:val="00525DE2"/>
    <w:rsid w:val="0052714E"/>
    <w:rsid w:val="0052783C"/>
    <w:rsid w:val="00527B1D"/>
    <w:rsid w:val="00527D2B"/>
    <w:rsid w:val="00527D7E"/>
    <w:rsid w:val="00527DBB"/>
    <w:rsid w:val="00531328"/>
    <w:rsid w:val="00532481"/>
    <w:rsid w:val="00533356"/>
    <w:rsid w:val="005343C4"/>
    <w:rsid w:val="00534773"/>
    <w:rsid w:val="0053558D"/>
    <w:rsid w:val="005361B9"/>
    <w:rsid w:val="0053669A"/>
    <w:rsid w:val="005368CA"/>
    <w:rsid w:val="005369B8"/>
    <w:rsid w:val="00536D7C"/>
    <w:rsid w:val="00537FBE"/>
    <w:rsid w:val="005403AE"/>
    <w:rsid w:val="005414AC"/>
    <w:rsid w:val="005414F8"/>
    <w:rsid w:val="00541989"/>
    <w:rsid w:val="00542153"/>
    <w:rsid w:val="005430A9"/>
    <w:rsid w:val="005432CC"/>
    <w:rsid w:val="00543849"/>
    <w:rsid w:val="005439F1"/>
    <w:rsid w:val="0054415F"/>
    <w:rsid w:val="00544541"/>
    <w:rsid w:val="00544590"/>
    <w:rsid w:val="00544BAA"/>
    <w:rsid w:val="00545685"/>
    <w:rsid w:val="005456F3"/>
    <w:rsid w:val="005460C2"/>
    <w:rsid w:val="00547779"/>
    <w:rsid w:val="00547B1B"/>
    <w:rsid w:val="00550156"/>
    <w:rsid w:val="005510FA"/>
    <w:rsid w:val="00551593"/>
    <w:rsid w:val="00551D67"/>
    <w:rsid w:val="00551DF9"/>
    <w:rsid w:val="00551F02"/>
    <w:rsid w:val="005521CD"/>
    <w:rsid w:val="00552E52"/>
    <w:rsid w:val="00553373"/>
    <w:rsid w:val="00553CE8"/>
    <w:rsid w:val="005564A1"/>
    <w:rsid w:val="0055667A"/>
    <w:rsid w:val="00556FA5"/>
    <w:rsid w:val="00557F63"/>
    <w:rsid w:val="00560085"/>
    <w:rsid w:val="00561469"/>
    <w:rsid w:val="0056177D"/>
    <w:rsid w:val="00562BE3"/>
    <w:rsid w:val="00562DF1"/>
    <w:rsid w:val="005637A4"/>
    <w:rsid w:val="00564998"/>
    <w:rsid w:val="00564A39"/>
    <w:rsid w:val="00565E87"/>
    <w:rsid w:val="00566351"/>
    <w:rsid w:val="005668EC"/>
    <w:rsid w:val="00566BBF"/>
    <w:rsid w:val="0056738D"/>
    <w:rsid w:val="00567B51"/>
    <w:rsid w:val="005707F2"/>
    <w:rsid w:val="00571489"/>
    <w:rsid w:val="00571530"/>
    <w:rsid w:val="00571C71"/>
    <w:rsid w:val="00571D20"/>
    <w:rsid w:val="00572A0C"/>
    <w:rsid w:val="005760FC"/>
    <w:rsid w:val="00576D13"/>
    <w:rsid w:val="00577030"/>
    <w:rsid w:val="005808E6"/>
    <w:rsid w:val="005819DC"/>
    <w:rsid w:val="00581B05"/>
    <w:rsid w:val="005826B4"/>
    <w:rsid w:val="00582A3E"/>
    <w:rsid w:val="00582C7E"/>
    <w:rsid w:val="005836CF"/>
    <w:rsid w:val="00583837"/>
    <w:rsid w:val="00583F46"/>
    <w:rsid w:val="005843D4"/>
    <w:rsid w:val="00584DBC"/>
    <w:rsid w:val="00584E85"/>
    <w:rsid w:val="0058726E"/>
    <w:rsid w:val="00587D8D"/>
    <w:rsid w:val="00587F55"/>
    <w:rsid w:val="005900EE"/>
    <w:rsid w:val="005913D3"/>
    <w:rsid w:val="00593F9F"/>
    <w:rsid w:val="005953DF"/>
    <w:rsid w:val="005954B4"/>
    <w:rsid w:val="00595F1D"/>
    <w:rsid w:val="00596064"/>
    <w:rsid w:val="00597AFC"/>
    <w:rsid w:val="005A022C"/>
    <w:rsid w:val="005A0845"/>
    <w:rsid w:val="005A191E"/>
    <w:rsid w:val="005A33C1"/>
    <w:rsid w:val="005A48B6"/>
    <w:rsid w:val="005A579B"/>
    <w:rsid w:val="005A5DCF"/>
    <w:rsid w:val="005A5F47"/>
    <w:rsid w:val="005A665C"/>
    <w:rsid w:val="005A66EE"/>
    <w:rsid w:val="005A7C97"/>
    <w:rsid w:val="005B147B"/>
    <w:rsid w:val="005B2313"/>
    <w:rsid w:val="005B2BAD"/>
    <w:rsid w:val="005B3351"/>
    <w:rsid w:val="005B3B03"/>
    <w:rsid w:val="005B4643"/>
    <w:rsid w:val="005B48F7"/>
    <w:rsid w:val="005B565D"/>
    <w:rsid w:val="005B710A"/>
    <w:rsid w:val="005B7DFC"/>
    <w:rsid w:val="005C00D0"/>
    <w:rsid w:val="005C0676"/>
    <w:rsid w:val="005C0984"/>
    <w:rsid w:val="005C1CCF"/>
    <w:rsid w:val="005C3C9E"/>
    <w:rsid w:val="005C3D4C"/>
    <w:rsid w:val="005C44BE"/>
    <w:rsid w:val="005C531B"/>
    <w:rsid w:val="005C53FB"/>
    <w:rsid w:val="005C5FC4"/>
    <w:rsid w:val="005C682D"/>
    <w:rsid w:val="005C685B"/>
    <w:rsid w:val="005C7AC6"/>
    <w:rsid w:val="005C7B09"/>
    <w:rsid w:val="005C7B2D"/>
    <w:rsid w:val="005C7B3E"/>
    <w:rsid w:val="005C7E1A"/>
    <w:rsid w:val="005D0A15"/>
    <w:rsid w:val="005D0E89"/>
    <w:rsid w:val="005D206E"/>
    <w:rsid w:val="005D2311"/>
    <w:rsid w:val="005D282E"/>
    <w:rsid w:val="005D2EC2"/>
    <w:rsid w:val="005D44EE"/>
    <w:rsid w:val="005D57FD"/>
    <w:rsid w:val="005D5976"/>
    <w:rsid w:val="005D6571"/>
    <w:rsid w:val="005D6832"/>
    <w:rsid w:val="005D7020"/>
    <w:rsid w:val="005D7089"/>
    <w:rsid w:val="005E04D4"/>
    <w:rsid w:val="005E0992"/>
    <w:rsid w:val="005E2749"/>
    <w:rsid w:val="005E284E"/>
    <w:rsid w:val="005E31BC"/>
    <w:rsid w:val="005E443C"/>
    <w:rsid w:val="005E47E3"/>
    <w:rsid w:val="005E49FB"/>
    <w:rsid w:val="005E596D"/>
    <w:rsid w:val="005E5F2F"/>
    <w:rsid w:val="005E7673"/>
    <w:rsid w:val="005F131B"/>
    <w:rsid w:val="005F1B90"/>
    <w:rsid w:val="005F25BD"/>
    <w:rsid w:val="005F26AD"/>
    <w:rsid w:val="005F28BF"/>
    <w:rsid w:val="005F2DA2"/>
    <w:rsid w:val="005F33AE"/>
    <w:rsid w:val="005F3F8E"/>
    <w:rsid w:val="005F4B97"/>
    <w:rsid w:val="005F5690"/>
    <w:rsid w:val="005F5962"/>
    <w:rsid w:val="005F5BBD"/>
    <w:rsid w:val="005F7309"/>
    <w:rsid w:val="005F7736"/>
    <w:rsid w:val="006003AC"/>
    <w:rsid w:val="00600A4E"/>
    <w:rsid w:val="00600BF2"/>
    <w:rsid w:val="00600FFC"/>
    <w:rsid w:val="00601051"/>
    <w:rsid w:val="006016B5"/>
    <w:rsid w:val="00601DE8"/>
    <w:rsid w:val="00602515"/>
    <w:rsid w:val="006029BE"/>
    <w:rsid w:val="0060604E"/>
    <w:rsid w:val="00607D5B"/>
    <w:rsid w:val="00610A44"/>
    <w:rsid w:val="00610B53"/>
    <w:rsid w:val="00610CA5"/>
    <w:rsid w:val="00611B92"/>
    <w:rsid w:val="00611CDA"/>
    <w:rsid w:val="00611E7D"/>
    <w:rsid w:val="00612B0C"/>
    <w:rsid w:val="0061358C"/>
    <w:rsid w:val="00614F80"/>
    <w:rsid w:val="0061647A"/>
    <w:rsid w:val="00620667"/>
    <w:rsid w:val="00620924"/>
    <w:rsid w:val="00620AAF"/>
    <w:rsid w:val="00620C03"/>
    <w:rsid w:val="00620E7B"/>
    <w:rsid w:val="00621FFC"/>
    <w:rsid w:val="00623133"/>
    <w:rsid w:val="006236CD"/>
    <w:rsid w:val="00623A10"/>
    <w:rsid w:val="00624CC9"/>
    <w:rsid w:val="006256DD"/>
    <w:rsid w:val="00625703"/>
    <w:rsid w:val="0062630B"/>
    <w:rsid w:val="0062698C"/>
    <w:rsid w:val="0062788E"/>
    <w:rsid w:val="0063027D"/>
    <w:rsid w:val="00630A8C"/>
    <w:rsid w:val="00630B80"/>
    <w:rsid w:val="00630F7A"/>
    <w:rsid w:val="0063180D"/>
    <w:rsid w:val="00631C7C"/>
    <w:rsid w:val="00631D0B"/>
    <w:rsid w:val="006322E3"/>
    <w:rsid w:val="006324B0"/>
    <w:rsid w:val="006344A2"/>
    <w:rsid w:val="006345E8"/>
    <w:rsid w:val="00634F4C"/>
    <w:rsid w:val="00636B1E"/>
    <w:rsid w:val="00637E3F"/>
    <w:rsid w:val="0064173E"/>
    <w:rsid w:val="00643272"/>
    <w:rsid w:val="006434BD"/>
    <w:rsid w:val="00643CC3"/>
    <w:rsid w:val="006441FF"/>
    <w:rsid w:val="00644275"/>
    <w:rsid w:val="00644B70"/>
    <w:rsid w:val="0064632F"/>
    <w:rsid w:val="00646593"/>
    <w:rsid w:val="00646C4D"/>
    <w:rsid w:val="006472D9"/>
    <w:rsid w:val="00647554"/>
    <w:rsid w:val="00647C06"/>
    <w:rsid w:val="006508E4"/>
    <w:rsid w:val="00651757"/>
    <w:rsid w:val="00651F44"/>
    <w:rsid w:val="0065219A"/>
    <w:rsid w:val="00652D83"/>
    <w:rsid w:val="0065329B"/>
    <w:rsid w:val="006537D1"/>
    <w:rsid w:val="006552E7"/>
    <w:rsid w:val="006561E6"/>
    <w:rsid w:val="00661A5D"/>
    <w:rsid w:val="00662BEE"/>
    <w:rsid w:val="00662DA7"/>
    <w:rsid w:val="00662F3F"/>
    <w:rsid w:val="00662FA4"/>
    <w:rsid w:val="0066332E"/>
    <w:rsid w:val="006634F7"/>
    <w:rsid w:val="006646F4"/>
    <w:rsid w:val="006655D5"/>
    <w:rsid w:val="006658AF"/>
    <w:rsid w:val="00670DFA"/>
    <w:rsid w:val="00671638"/>
    <w:rsid w:val="00672181"/>
    <w:rsid w:val="00672D94"/>
    <w:rsid w:val="00673A57"/>
    <w:rsid w:val="0067521F"/>
    <w:rsid w:val="006757D1"/>
    <w:rsid w:val="00675DB8"/>
    <w:rsid w:val="00676B6A"/>
    <w:rsid w:val="0067700A"/>
    <w:rsid w:val="00677744"/>
    <w:rsid w:val="00677DA9"/>
    <w:rsid w:val="00680029"/>
    <w:rsid w:val="006800EF"/>
    <w:rsid w:val="0068012F"/>
    <w:rsid w:val="006809A5"/>
    <w:rsid w:val="0068165E"/>
    <w:rsid w:val="006825C7"/>
    <w:rsid w:val="006826DE"/>
    <w:rsid w:val="00682C4E"/>
    <w:rsid w:val="00682CDD"/>
    <w:rsid w:val="00684393"/>
    <w:rsid w:val="0068452F"/>
    <w:rsid w:val="00684D3F"/>
    <w:rsid w:val="006854D0"/>
    <w:rsid w:val="006861FF"/>
    <w:rsid w:val="006862C6"/>
    <w:rsid w:val="006872F8"/>
    <w:rsid w:val="00687B2D"/>
    <w:rsid w:val="00690291"/>
    <w:rsid w:val="0069053D"/>
    <w:rsid w:val="00690CFE"/>
    <w:rsid w:val="0069107F"/>
    <w:rsid w:val="0069246B"/>
    <w:rsid w:val="006940C1"/>
    <w:rsid w:val="00696092"/>
    <w:rsid w:val="00696389"/>
    <w:rsid w:val="006963CC"/>
    <w:rsid w:val="00696D82"/>
    <w:rsid w:val="00697C3C"/>
    <w:rsid w:val="006A0F9C"/>
    <w:rsid w:val="006A1640"/>
    <w:rsid w:val="006A1A65"/>
    <w:rsid w:val="006A241D"/>
    <w:rsid w:val="006A2566"/>
    <w:rsid w:val="006A399B"/>
    <w:rsid w:val="006A3E84"/>
    <w:rsid w:val="006A4A55"/>
    <w:rsid w:val="006A5418"/>
    <w:rsid w:val="006A5573"/>
    <w:rsid w:val="006A66F6"/>
    <w:rsid w:val="006A7697"/>
    <w:rsid w:val="006B1563"/>
    <w:rsid w:val="006B2D96"/>
    <w:rsid w:val="006B3A9B"/>
    <w:rsid w:val="006B45C0"/>
    <w:rsid w:val="006B52F4"/>
    <w:rsid w:val="006B5393"/>
    <w:rsid w:val="006B581D"/>
    <w:rsid w:val="006B5EE3"/>
    <w:rsid w:val="006B6D82"/>
    <w:rsid w:val="006B6E4E"/>
    <w:rsid w:val="006B6F03"/>
    <w:rsid w:val="006B73FD"/>
    <w:rsid w:val="006B7E98"/>
    <w:rsid w:val="006C0B70"/>
    <w:rsid w:val="006C1077"/>
    <w:rsid w:val="006C11D8"/>
    <w:rsid w:val="006C1D04"/>
    <w:rsid w:val="006C2649"/>
    <w:rsid w:val="006C3DC3"/>
    <w:rsid w:val="006C4603"/>
    <w:rsid w:val="006C506D"/>
    <w:rsid w:val="006C5C8B"/>
    <w:rsid w:val="006C7140"/>
    <w:rsid w:val="006C71F3"/>
    <w:rsid w:val="006D037A"/>
    <w:rsid w:val="006D045B"/>
    <w:rsid w:val="006D05CC"/>
    <w:rsid w:val="006D2484"/>
    <w:rsid w:val="006D41AE"/>
    <w:rsid w:val="006D5103"/>
    <w:rsid w:val="006D529F"/>
    <w:rsid w:val="006D5819"/>
    <w:rsid w:val="006D7265"/>
    <w:rsid w:val="006D7EB1"/>
    <w:rsid w:val="006E1D27"/>
    <w:rsid w:val="006E231E"/>
    <w:rsid w:val="006E24CC"/>
    <w:rsid w:val="006E2870"/>
    <w:rsid w:val="006E3D87"/>
    <w:rsid w:val="006E5601"/>
    <w:rsid w:val="006E5950"/>
    <w:rsid w:val="006E5F83"/>
    <w:rsid w:val="006E5FFB"/>
    <w:rsid w:val="006E773B"/>
    <w:rsid w:val="006F0BC9"/>
    <w:rsid w:val="006F2BDD"/>
    <w:rsid w:val="006F4925"/>
    <w:rsid w:val="006F536C"/>
    <w:rsid w:val="006F63ED"/>
    <w:rsid w:val="006F7044"/>
    <w:rsid w:val="007002CF"/>
    <w:rsid w:val="00700864"/>
    <w:rsid w:val="00700D7A"/>
    <w:rsid w:val="00701118"/>
    <w:rsid w:val="00702466"/>
    <w:rsid w:val="007024E7"/>
    <w:rsid w:val="007028D6"/>
    <w:rsid w:val="0070364A"/>
    <w:rsid w:val="00703C98"/>
    <w:rsid w:val="00704372"/>
    <w:rsid w:val="00704646"/>
    <w:rsid w:val="00704A30"/>
    <w:rsid w:val="00705360"/>
    <w:rsid w:val="00705D7E"/>
    <w:rsid w:val="00705ED2"/>
    <w:rsid w:val="00706F3E"/>
    <w:rsid w:val="00707A90"/>
    <w:rsid w:val="00710BDD"/>
    <w:rsid w:val="007111CD"/>
    <w:rsid w:val="007115DD"/>
    <w:rsid w:val="00713812"/>
    <w:rsid w:val="00714DBF"/>
    <w:rsid w:val="00715646"/>
    <w:rsid w:val="007208F7"/>
    <w:rsid w:val="00721D2D"/>
    <w:rsid w:val="00721F2E"/>
    <w:rsid w:val="007239E3"/>
    <w:rsid w:val="00724022"/>
    <w:rsid w:val="00724177"/>
    <w:rsid w:val="007249A0"/>
    <w:rsid w:val="007249FB"/>
    <w:rsid w:val="0072584B"/>
    <w:rsid w:val="00725F1C"/>
    <w:rsid w:val="00730956"/>
    <w:rsid w:val="00730AEA"/>
    <w:rsid w:val="007320F0"/>
    <w:rsid w:val="00733311"/>
    <w:rsid w:val="0073469D"/>
    <w:rsid w:val="00734764"/>
    <w:rsid w:val="00734B46"/>
    <w:rsid w:val="00734BFD"/>
    <w:rsid w:val="00735884"/>
    <w:rsid w:val="007358E3"/>
    <w:rsid w:val="0073609D"/>
    <w:rsid w:val="00737950"/>
    <w:rsid w:val="00740689"/>
    <w:rsid w:val="007422AA"/>
    <w:rsid w:val="007423DC"/>
    <w:rsid w:val="0074255C"/>
    <w:rsid w:val="007429DA"/>
    <w:rsid w:val="0074343F"/>
    <w:rsid w:val="00743469"/>
    <w:rsid w:val="007435C6"/>
    <w:rsid w:val="0074472A"/>
    <w:rsid w:val="00744826"/>
    <w:rsid w:val="0074497E"/>
    <w:rsid w:val="00745682"/>
    <w:rsid w:val="007459D2"/>
    <w:rsid w:val="00745BC3"/>
    <w:rsid w:val="0074617B"/>
    <w:rsid w:val="00746F57"/>
    <w:rsid w:val="00747925"/>
    <w:rsid w:val="007501D9"/>
    <w:rsid w:val="007502DD"/>
    <w:rsid w:val="007509BC"/>
    <w:rsid w:val="007515B3"/>
    <w:rsid w:val="00751ACD"/>
    <w:rsid w:val="0075233A"/>
    <w:rsid w:val="007524EA"/>
    <w:rsid w:val="00753512"/>
    <w:rsid w:val="00753579"/>
    <w:rsid w:val="00756002"/>
    <w:rsid w:val="00756239"/>
    <w:rsid w:val="00757959"/>
    <w:rsid w:val="007601C6"/>
    <w:rsid w:val="00760F8A"/>
    <w:rsid w:val="00762267"/>
    <w:rsid w:val="00763CD1"/>
    <w:rsid w:val="007648B0"/>
    <w:rsid w:val="007669D1"/>
    <w:rsid w:val="007676A2"/>
    <w:rsid w:val="00770DB0"/>
    <w:rsid w:val="00771197"/>
    <w:rsid w:val="00771264"/>
    <w:rsid w:val="007717D2"/>
    <w:rsid w:val="00771800"/>
    <w:rsid w:val="00772051"/>
    <w:rsid w:val="0077239F"/>
    <w:rsid w:val="00772DED"/>
    <w:rsid w:val="00773BBB"/>
    <w:rsid w:val="00773F55"/>
    <w:rsid w:val="00774B3F"/>
    <w:rsid w:val="00774EEB"/>
    <w:rsid w:val="00775295"/>
    <w:rsid w:val="007757D3"/>
    <w:rsid w:val="00775A34"/>
    <w:rsid w:val="00775EDF"/>
    <w:rsid w:val="00776BDA"/>
    <w:rsid w:val="00776D05"/>
    <w:rsid w:val="00780EBF"/>
    <w:rsid w:val="00781779"/>
    <w:rsid w:val="00781B56"/>
    <w:rsid w:val="00781BA6"/>
    <w:rsid w:val="00783006"/>
    <w:rsid w:val="00783118"/>
    <w:rsid w:val="00783ABA"/>
    <w:rsid w:val="00784512"/>
    <w:rsid w:val="00786E34"/>
    <w:rsid w:val="00787654"/>
    <w:rsid w:val="007878CE"/>
    <w:rsid w:val="00790C7A"/>
    <w:rsid w:val="007913BB"/>
    <w:rsid w:val="007914C5"/>
    <w:rsid w:val="0079162A"/>
    <w:rsid w:val="00791773"/>
    <w:rsid w:val="00792CCF"/>
    <w:rsid w:val="00792F2A"/>
    <w:rsid w:val="0079386B"/>
    <w:rsid w:val="00794112"/>
    <w:rsid w:val="007949EA"/>
    <w:rsid w:val="00794C5F"/>
    <w:rsid w:val="00795413"/>
    <w:rsid w:val="00796332"/>
    <w:rsid w:val="007971E5"/>
    <w:rsid w:val="007A04F2"/>
    <w:rsid w:val="007A0D6D"/>
    <w:rsid w:val="007A0F69"/>
    <w:rsid w:val="007A268C"/>
    <w:rsid w:val="007A27F2"/>
    <w:rsid w:val="007A2DD5"/>
    <w:rsid w:val="007A2E0C"/>
    <w:rsid w:val="007A3861"/>
    <w:rsid w:val="007A4022"/>
    <w:rsid w:val="007A488D"/>
    <w:rsid w:val="007A6C2C"/>
    <w:rsid w:val="007A6C2D"/>
    <w:rsid w:val="007A6D80"/>
    <w:rsid w:val="007A73CE"/>
    <w:rsid w:val="007A755A"/>
    <w:rsid w:val="007A7C82"/>
    <w:rsid w:val="007B11CA"/>
    <w:rsid w:val="007B1D50"/>
    <w:rsid w:val="007B2172"/>
    <w:rsid w:val="007B26BE"/>
    <w:rsid w:val="007B27B6"/>
    <w:rsid w:val="007B33B7"/>
    <w:rsid w:val="007B3CCA"/>
    <w:rsid w:val="007B454A"/>
    <w:rsid w:val="007B464A"/>
    <w:rsid w:val="007B61B9"/>
    <w:rsid w:val="007B6856"/>
    <w:rsid w:val="007B75AD"/>
    <w:rsid w:val="007B7622"/>
    <w:rsid w:val="007B7835"/>
    <w:rsid w:val="007C02BA"/>
    <w:rsid w:val="007C0917"/>
    <w:rsid w:val="007C0944"/>
    <w:rsid w:val="007C0D18"/>
    <w:rsid w:val="007C131F"/>
    <w:rsid w:val="007C173C"/>
    <w:rsid w:val="007C1BCA"/>
    <w:rsid w:val="007C221C"/>
    <w:rsid w:val="007C3276"/>
    <w:rsid w:val="007C34E2"/>
    <w:rsid w:val="007C3772"/>
    <w:rsid w:val="007C3FB9"/>
    <w:rsid w:val="007C5650"/>
    <w:rsid w:val="007C6589"/>
    <w:rsid w:val="007C77B3"/>
    <w:rsid w:val="007D015C"/>
    <w:rsid w:val="007D0300"/>
    <w:rsid w:val="007D11AC"/>
    <w:rsid w:val="007D2B75"/>
    <w:rsid w:val="007D3174"/>
    <w:rsid w:val="007D330A"/>
    <w:rsid w:val="007D3B43"/>
    <w:rsid w:val="007D5DA7"/>
    <w:rsid w:val="007D70B1"/>
    <w:rsid w:val="007D7321"/>
    <w:rsid w:val="007E0684"/>
    <w:rsid w:val="007E076A"/>
    <w:rsid w:val="007E090A"/>
    <w:rsid w:val="007E0CBE"/>
    <w:rsid w:val="007E0EAB"/>
    <w:rsid w:val="007E1355"/>
    <w:rsid w:val="007E18C1"/>
    <w:rsid w:val="007E1D66"/>
    <w:rsid w:val="007E28AD"/>
    <w:rsid w:val="007E2CB5"/>
    <w:rsid w:val="007E3117"/>
    <w:rsid w:val="007E327E"/>
    <w:rsid w:val="007E3A8F"/>
    <w:rsid w:val="007E3ED9"/>
    <w:rsid w:val="007E5184"/>
    <w:rsid w:val="007E54EC"/>
    <w:rsid w:val="007E5C5B"/>
    <w:rsid w:val="007E5CEF"/>
    <w:rsid w:val="007E5DCF"/>
    <w:rsid w:val="007E5E90"/>
    <w:rsid w:val="007E7303"/>
    <w:rsid w:val="007F0667"/>
    <w:rsid w:val="007F0A40"/>
    <w:rsid w:val="007F20EC"/>
    <w:rsid w:val="007F3A12"/>
    <w:rsid w:val="007F41E6"/>
    <w:rsid w:val="007F4816"/>
    <w:rsid w:val="007F7822"/>
    <w:rsid w:val="008012CE"/>
    <w:rsid w:val="00802758"/>
    <w:rsid w:val="00802E7F"/>
    <w:rsid w:val="00803565"/>
    <w:rsid w:val="008051B4"/>
    <w:rsid w:val="00805A14"/>
    <w:rsid w:val="008070CC"/>
    <w:rsid w:val="008073E1"/>
    <w:rsid w:val="00807C73"/>
    <w:rsid w:val="00810297"/>
    <w:rsid w:val="00810D4C"/>
    <w:rsid w:val="008118AD"/>
    <w:rsid w:val="00811F74"/>
    <w:rsid w:val="00813051"/>
    <w:rsid w:val="00814242"/>
    <w:rsid w:val="00814871"/>
    <w:rsid w:val="00814DA0"/>
    <w:rsid w:val="0081579E"/>
    <w:rsid w:val="00815A26"/>
    <w:rsid w:val="00815E57"/>
    <w:rsid w:val="008164E5"/>
    <w:rsid w:val="008179FD"/>
    <w:rsid w:val="00817E42"/>
    <w:rsid w:val="00822551"/>
    <w:rsid w:val="00822B01"/>
    <w:rsid w:val="0082306F"/>
    <w:rsid w:val="00823DC7"/>
    <w:rsid w:val="00824202"/>
    <w:rsid w:val="008260BF"/>
    <w:rsid w:val="00826311"/>
    <w:rsid w:val="00826C4D"/>
    <w:rsid w:val="008272EA"/>
    <w:rsid w:val="00833694"/>
    <w:rsid w:val="00833F25"/>
    <w:rsid w:val="00834301"/>
    <w:rsid w:val="0083440F"/>
    <w:rsid w:val="00835CDA"/>
    <w:rsid w:val="008360A2"/>
    <w:rsid w:val="008368D7"/>
    <w:rsid w:val="008371C9"/>
    <w:rsid w:val="0083727C"/>
    <w:rsid w:val="00840252"/>
    <w:rsid w:val="0084054A"/>
    <w:rsid w:val="008408E7"/>
    <w:rsid w:val="008411D5"/>
    <w:rsid w:val="00841F70"/>
    <w:rsid w:val="00842925"/>
    <w:rsid w:val="00842C56"/>
    <w:rsid w:val="0084311B"/>
    <w:rsid w:val="0084312D"/>
    <w:rsid w:val="00843A48"/>
    <w:rsid w:val="00843F6F"/>
    <w:rsid w:val="00844ED4"/>
    <w:rsid w:val="00846367"/>
    <w:rsid w:val="0084648F"/>
    <w:rsid w:val="00846B5C"/>
    <w:rsid w:val="00846D5D"/>
    <w:rsid w:val="0084738B"/>
    <w:rsid w:val="008476DC"/>
    <w:rsid w:val="008477E1"/>
    <w:rsid w:val="00847AAD"/>
    <w:rsid w:val="00850008"/>
    <w:rsid w:val="008504DE"/>
    <w:rsid w:val="00850B8E"/>
    <w:rsid w:val="00850ED1"/>
    <w:rsid w:val="00851694"/>
    <w:rsid w:val="00851A0A"/>
    <w:rsid w:val="00853CCE"/>
    <w:rsid w:val="00854903"/>
    <w:rsid w:val="00854ED2"/>
    <w:rsid w:val="00855319"/>
    <w:rsid w:val="00855D6E"/>
    <w:rsid w:val="00856825"/>
    <w:rsid w:val="008577CF"/>
    <w:rsid w:val="008608AA"/>
    <w:rsid w:val="00860D1D"/>
    <w:rsid w:val="00860DAC"/>
    <w:rsid w:val="00861001"/>
    <w:rsid w:val="00861314"/>
    <w:rsid w:val="0086261B"/>
    <w:rsid w:val="00862AD7"/>
    <w:rsid w:val="008635E8"/>
    <w:rsid w:val="00863CF9"/>
    <w:rsid w:val="008641FB"/>
    <w:rsid w:val="00864424"/>
    <w:rsid w:val="008645F5"/>
    <w:rsid w:val="0086585B"/>
    <w:rsid w:val="00865D3C"/>
    <w:rsid w:val="00865E75"/>
    <w:rsid w:val="00866AAE"/>
    <w:rsid w:val="00867BED"/>
    <w:rsid w:val="00867C82"/>
    <w:rsid w:val="00867F24"/>
    <w:rsid w:val="00871B6E"/>
    <w:rsid w:val="00871D97"/>
    <w:rsid w:val="00871FD9"/>
    <w:rsid w:val="00872819"/>
    <w:rsid w:val="008728B6"/>
    <w:rsid w:val="0087312C"/>
    <w:rsid w:val="00873A4D"/>
    <w:rsid w:val="00875449"/>
    <w:rsid w:val="0087555D"/>
    <w:rsid w:val="00875EC3"/>
    <w:rsid w:val="008767B7"/>
    <w:rsid w:val="008770AF"/>
    <w:rsid w:val="008777DD"/>
    <w:rsid w:val="00881365"/>
    <w:rsid w:val="00881678"/>
    <w:rsid w:val="00881905"/>
    <w:rsid w:val="00882078"/>
    <w:rsid w:val="00883AC0"/>
    <w:rsid w:val="0088501F"/>
    <w:rsid w:val="008859CD"/>
    <w:rsid w:val="00885C71"/>
    <w:rsid w:val="00886F82"/>
    <w:rsid w:val="00890700"/>
    <w:rsid w:val="00890A90"/>
    <w:rsid w:val="00892353"/>
    <w:rsid w:val="00893404"/>
    <w:rsid w:val="008955AB"/>
    <w:rsid w:val="008958A6"/>
    <w:rsid w:val="00896413"/>
    <w:rsid w:val="008969DE"/>
    <w:rsid w:val="00897FD5"/>
    <w:rsid w:val="008A011A"/>
    <w:rsid w:val="008A0ECA"/>
    <w:rsid w:val="008A4020"/>
    <w:rsid w:val="008A40E1"/>
    <w:rsid w:val="008A45DB"/>
    <w:rsid w:val="008A5367"/>
    <w:rsid w:val="008A53BE"/>
    <w:rsid w:val="008A5AE5"/>
    <w:rsid w:val="008A6576"/>
    <w:rsid w:val="008A70F9"/>
    <w:rsid w:val="008B04AA"/>
    <w:rsid w:val="008B08D9"/>
    <w:rsid w:val="008B0AEE"/>
    <w:rsid w:val="008B146F"/>
    <w:rsid w:val="008B19FE"/>
    <w:rsid w:val="008B25CD"/>
    <w:rsid w:val="008B2FED"/>
    <w:rsid w:val="008B3587"/>
    <w:rsid w:val="008B3AA3"/>
    <w:rsid w:val="008B3EF1"/>
    <w:rsid w:val="008B4107"/>
    <w:rsid w:val="008B43DD"/>
    <w:rsid w:val="008B5D28"/>
    <w:rsid w:val="008B65F5"/>
    <w:rsid w:val="008B6C90"/>
    <w:rsid w:val="008B6EF2"/>
    <w:rsid w:val="008B74D7"/>
    <w:rsid w:val="008C06F7"/>
    <w:rsid w:val="008C4476"/>
    <w:rsid w:val="008C47A9"/>
    <w:rsid w:val="008C5387"/>
    <w:rsid w:val="008C580D"/>
    <w:rsid w:val="008C5A19"/>
    <w:rsid w:val="008C60B8"/>
    <w:rsid w:val="008C7018"/>
    <w:rsid w:val="008C72EC"/>
    <w:rsid w:val="008C7374"/>
    <w:rsid w:val="008D015C"/>
    <w:rsid w:val="008D0873"/>
    <w:rsid w:val="008D178A"/>
    <w:rsid w:val="008D1E3D"/>
    <w:rsid w:val="008D1E72"/>
    <w:rsid w:val="008D2C65"/>
    <w:rsid w:val="008D3173"/>
    <w:rsid w:val="008D3CA3"/>
    <w:rsid w:val="008D3D42"/>
    <w:rsid w:val="008D4361"/>
    <w:rsid w:val="008D5D64"/>
    <w:rsid w:val="008D70AE"/>
    <w:rsid w:val="008D7749"/>
    <w:rsid w:val="008D7FC8"/>
    <w:rsid w:val="008E04B5"/>
    <w:rsid w:val="008E0CA5"/>
    <w:rsid w:val="008E11C8"/>
    <w:rsid w:val="008E1EC0"/>
    <w:rsid w:val="008E2172"/>
    <w:rsid w:val="008E3135"/>
    <w:rsid w:val="008E3FBE"/>
    <w:rsid w:val="008E4088"/>
    <w:rsid w:val="008E4877"/>
    <w:rsid w:val="008E5300"/>
    <w:rsid w:val="008E543D"/>
    <w:rsid w:val="008E675C"/>
    <w:rsid w:val="008E753F"/>
    <w:rsid w:val="008F0733"/>
    <w:rsid w:val="008F0B35"/>
    <w:rsid w:val="008F12E1"/>
    <w:rsid w:val="008F26BD"/>
    <w:rsid w:val="008F2CDA"/>
    <w:rsid w:val="008F409C"/>
    <w:rsid w:val="008F5078"/>
    <w:rsid w:val="008F518F"/>
    <w:rsid w:val="008F51F7"/>
    <w:rsid w:val="008F5439"/>
    <w:rsid w:val="008F5509"/>
    <w:rsid w:val="008F623C"/>
    <w:rsid w:val="008F75BE"/>
    <w:rsid w:val="008F7B7B"/>
    <w:rsid w:val="00900280"/>
    <w:rsid w:val="0090054E"/>
    <w:rsid w:val="00900987"/>
    <w:rsid w:val="0090152C"/>
    <w:rsid w:val="00901E67"/>
    <w:rsid w:val="0090226C"/>
    <w:rsid w:val="00902AB2"/>
    <w:rsid w:val="00902E50"/>
    <w:rsid w:val="009031CF"/>
    <w:rsid w:val="00904356"/>
    <w:rsid w:val="009043E5"/>
    <w:rsid w:val="009044FA"/>
    <w:rsid w:val="00904AF9"/>
    <w:rsid w:val="0090534D"/>
    <w:rsid w:val="0090598D"/>
    <w:rsid w:val="00906D43"/>
    <w:rsid w:val="0090765C"/>
    <w:rsid w:val="00910907"/>
    <w:rsid w:val="00910A44"/>
    <w:rsid w:val="0091316B"/>
    <w:rsid w:val="009142DA"/>
    <w:rsid w:val="00914940"/>
    <w:rsid w:val="00914BC6"/>
    <w:rsid w:val="00914F57"/>
    <w:rsid w:val="0091551E"/>
    <w:rsid w:val="00915E7A"/>
    <w:rsid w:val="009175DD"/>
    <w:rsid w:val="0091773D"/>
    <w:rsid w:val="00917A90"/>
    <w:rsid w:val="00917E69"/>
    <w:rsid w:val="00917F72"/>
    <w:rsid w:val="00920323"/>
    <w:rsid w:val="00920568"/>
    <w:rsid w:val="00922670"/>
    <w:rsid w:val="009228BD"/>
    <w:rsid w:val="0092298B"/>
    <w:rsid w:val="00922B12"/>
    <w:rsid w:val="009231CF"/>
    <w:rsid w:val="009239B5"/>
    <w:rsid w:val="009246B1"/>
    <w:rsid w:val="0092519D"/>
    <w:rsid w:val="00925E47"/>
    <w:rsid w:val="00926FA8"/>
    <w:rsid w:val="009273CC"/>
    <w:rsid w:val="00927D6E"/>
    <w:rsid w:val="00927F5B"/>
    <w:rsid w:val="0093042A"/>
    <w:rsid w:val="0093065D"/>
    <w:rsid w:val="00930C42"/>
    <w:rsid w:val="0093212E"/>
    <w:rsid w:val="00932156"/>
    <w:rsid w:val="00932C7A"/>
    <w:rsid w:val="00933D85"/>
    <w:rsid w:val="009352C5"/>
    <w:rsid w:val="00937711"/>
    <w:rsid w:val="00937A04"/>
    <w:rsid w:val="0094014F"/>
    <w:rsid w:val="0094078F"/>
    <w:rsid w:val="00940813"/>
    <w:rsid w:val="00941137"/>
    <w:rsid w:val="009413F3"/>
    <w:rsid w:val="00942D28"/>
    <w:rsid w:val="00942F20"/>
    <w:rsid w:val="0094398F"/>
    <w:rsid w:val="009444B8"/>
    <w:rsid w:val="00944CD0"/>
    <w:rsid w:val="009456F6"/>
    <w:rsid w:val="00945D12"/>
    <w:rsid w:val="00946227"/>
    <w:rsid w:val="00947A84"/>
    <w:rsid w:val="00947D2C"/>
    <w:rsid w:val="009500DD"/>
    <w:rsid w:val="00950526"/>
    <w:rsid w:val="00953FC8"/>
    <w:rsid w:val="009540D6"/>
    <w:rsid w:val="00954E30"/>
    <w:rsid w:val="00955222"/>
    <w:rsid w:val="0095584F"/>
    <w:rsid w:val="00957CB4"/>
    <w:rsid w:val="009610F2"/>
    <w:rsid w:val="00961841"/>
    <w:rsid w:val="00963DAE"/>
    <w:rsid w:val="009648CB"/>
    <w:rsid w:val="009649BF"/>
    <w:rsid w:val="009655DD"/>
    <w:rsid w:val="00965779"/>
    <w:rsid w:val="00965DF3"/>
    <w:rsid w:val="00967355"/>
    <w:rsid w:val="0096743D"/>
    <w:rsid w:val="009675FA"/>
    <w:rsid w:val="00971677"/>
    <w:rsid w:val="0097170C"/>
    <w:rsid w:val="00972456"/>
    <w:rsid w:val="00973587"/>
    <w:rsid w:val="009744C0"/>
    <w:rsid w:val="009762FC"/>
    <w:rsid w:val="00977A9D"/>
    <w:rsid w:val="00981587"/>
    <w:rsid w:val="00982809"/>
    <w:rsid w:val="00983074"/>
    <w:rsid w:val="0098353D"/>
    <w:rsid w:val="00983FC7"/>
    <w:rsid w:val="0098404B"/>
    <w:rsid w:val="0098422E"/>
    <w:rsid w:val="00984DA0"/>
    <w:rsid w:val="00985DB4"/>
    <w:rsid w:val="00986345"/>
    <w:rsid w:val="00986DD4"/>
    <w:rsid w:val="00986DE8"/>
    <w:rsid w:val="009879A8"/>
    <w:rsid w:val="009900FC"/>
    <w:rsid w:val="00990FBF"/>
    <w:rsid w:val="00991291"/>
    <w:rsid w:val="009920A0"/>
    <w:rsid w:val="0099268C"/>
    <w:rsid w:val="00992817"/>
    <w:rsid w:val="00992CAB"/>
    <w:rsid w:val="00992D69"/>
    <w:rsid w:val="00992EDE"/>
    <w:rsid w:val="00993ACF"/>
    <w:rsid w:val="00995064"/>
    <w:rsid w:val="009952E2"/>
    <w:rsid w:val="00996185"/>
    <w:rsid w:val="0099627A"/>
    <w:rsid w:val="00996B89"/>
    <w:rsid w:val="00997AE2"/>
    <w:rsid w:val="009A058B"/>
    <w:rsid w:val="009A0F59"/>
    <w:rsid w:val="009A2118"/>
    <w:rsid w:val="009A2CC7"/>
    <w:rsid w:val="009A4D73"/>
    <w:rsid w:val="009A6AE9"/>
    <w:rsid w:val="009A7216"/>
    <w:rsid w:val="009A7431"/>
    <w:rsid w:val="009A7AFD"/>
    <w:rsid w:val="009B2330"/>
    <w:rsid w:val="009B3097"/>
    <w:rsid w:val="009B33ED"/>
    <w:rsid w:val="009B34F0"/>
    <w:rsid w:val="009B4452"/>
    <w:rsid w:val="009B52C0"/>
    <w:rsid w:val="009B69DE"/>
    <w:rsid w:val="009B74A3"/>
    <w:rsid w:val="009B75E5"/>
    <w:rsid w:val="009B7AB1"/>
    <w:rsid w:val="009B7CDE"/>
    <w:rsid w:val="009C20E9"/>
    <w:rsid w:val="009C2732"/>
    <w:rsid w:val="009C2B91"/>
    <w:rsid w:val="009C5236"/>
    <w:rsid w:val="009C5AA5"/>
    <w:rsid w:val="009C6358"/>
    <w:rsid w:val="009C6C52"/>
    <w:rsid w:val="009C7CE8"/>
    <w:rsid w:val="009C7E74"/>
    <w:rsid w:val="009D18E7"/>
    <w:rsid w:val="009D2BE7"/>
    <w:rsid w:val="009D2E12"/>
    <w:rsid w:val="009D31CF"/>
    <w:rsid w:val="009D332D"/>
    <w:rsid w:val="009D450F"/>
    <w:rsid w:val="009D46DA"/>
    <w:rsid w:val="009D4888"/>
    <w:rsid w:val="009D4A96"/>
    <w:rsid w:val="009D5FAD"/>
    <w:rsid w:val="009E21F9"/>
    <w:rsid w:val="009E29AF"/>
    <w:rsid w:val="009E4833"/>
    <w:rsid w:val="009E6C57"/>
    <w:rsid w:val="009E7B39"/>
    <w:rsid w:val="009F132B"/>
    <w:rsid w:val="009F2347"/>
    <w:rsid w:val="009F293E"/>
    <w:rsid w:val="009F2A73"/>
    <w:rsid w:val="009F2D2F"/>
    <w:rsid w:val="009F3A32"/>
    <w:rsid w:val="009F45A6"/>
    <w:rsid w:val="009F4B3E"/>
    <w:rsid w:val="009F4DBD"/>
    <w:rsid w:val="009F532C"/>
    <w:rsid w:val="009F5586"/>
    <w:rsid w:val="009F592D"/>
    <w:rsid w:val="009F5D17"/>
    <w:rsid w:val="009F6DF6"/>
    <w:rsid w:val="009F75EA"/>
    <w:rsid w:val="009F7D08"/>
    <w:rsid w:val="00A00184"/>
    <w:rsid w:val="00A00A81"/>
    <w:rsid w:val="00A00F6A"/>
    <w:rsid w:val="00A020FD"/>
    <w:rsid w:val="00A021BD"/>
    <w:rsid w:val="00A02935"/>
    <w:rsid w:val="00A04823"/>
    <w:rsid w:val="00A054C9"/>
    <w:rsid w:val="00A06C25"/>
    <w:rsid w:val="00A06F64"/>
    <w:rsid w:val="00A1001B"/>
    <w:rsid w:val="00A1122D"/>
    <w:rsid w:val="00A117B3"/>
    <w:rsid w:val="00A140BA"/>
    <w:rsid w:val="00A1734B"/>
    <w:rsid w:val="00A17E59"/>
    <w:rsid w:val="00A2004F"/>
    <w:rsid w:val="00A20054"/>
    <w:rsid w:val="00A206A8"/>
    <w:rsid w:val="00A20DE7"/>
    <w:rsid w:val="00A20FF8"/>
    <w:rsid w:val="00A21251"/>
    <w:rsid w:val="00A215BA"/>
    <w:rsid w:val="00A21634"/>
    <w:rsid w:val="00A217F4"/>
    <w:rsid w:val="00A21CD7"/>
    <w:rsid w:val="00A21F6D"/>
    <w:rsid w:val="00A220DB"/>
    <w:rsid w:val="00A22969"/>
    <w:rsid w:val="00A23B5C"/>
    <w:rsid w:val="00A2446F"/>
    <w:rsid w:val="00A24AAF"/>
    <w:rsid w:val="00A24F26"/>
    <w:rsid w:val="00A26C56"/>
    <w:rsid w:val="00A301C2"/>
    <w:rsid w:val="00A307C6"/>
    <w:rsid w:val="00A30B71"/>
    <w:rsid w:val="00A30E7A"/>
    <w:rsid w:val="00A323F4"/>
    <w:rsid w:val="00A32D55"/>
    <w:rsid w:val="00A33A84"/>
    <w:rsid w:val="00A3547A"/>
    <w:rsid w:val="00A3639C"/>
    <w:rsid w:val="00A3666E"/>
    <w:rsid w:val="00A36B9A"/>
    <w:rsid w:val="00A36CC6"/>
    <w:rsid w:val="00A37953"/>
    <w:rsid w:val="00A40498"/>
    <w:rsid w:val="00A4053B"/>
    <w:rsid w:val="00A407A3"/>
    <w:rsid w:val="00A41D15"/>
    <w:rsid w:val="00A42417"/>
    <w:rsid w:val="00A434B3"/>
    <w:rsid w:val="00A44BF8"/>
    <w:rsid w:val="00A45021"/>
    <w:rsid w:val="00A45F99"/>
    <w:rsid w:val="00A46375"/>
    <w:rsid w:val="00A4656A"/>
    <w:rsid w:val="00A467C7"/>
    <w:rsid w:val="00A46C7A"/>
    <w:rsid w:val="00A46D9B"/>
    <w:rsid w:val="00A51694"/>
    <w:rsid w:val="00A51BE6"/>
    <w:rsid w:val="00A52452"/>
    <w:rsid w:val="00A52901"/>
    <w:rsid w:val="00A5332E"/>
    <w:rsid w:val="00A53D11"/>
    <w:rsid w:val="00A540AC"/>
    <w:rsid w:val="00A54442"/>
    <w:rsid w:val="00A54DA5"/>
    <w:rsid w:val="00A55AC5"/>
    <w:rsid w:val="00A57612"/>
    <w:rsid w:val="00A6066C"/>
    <w:rsid w:val="00A629B3"/>
    <w:rsid w:val="00A64217"/>
    <w:rsid w:val="00A6486B"/>
    <w:rsid w:val="00A64E3B"/>
    <w:rsid w:val="00A65F7A"/>
    <w:rsid w:val="00A66784"/>
    <w:rsid w:val="00A70083"/>
    <w:rsid w:val="00A7087A"/>
    <w:rsid w:val="00A70B05"/>
    <w:rsid w:val="00A72555"/>
    <w:rsid w:val="00A72BFD"/>
    <w:rsid w:val="00A74BAD"/>
    <w:rsid w:val="00A74F00"/>
    <w:rsid w:val="00A772EA"/>
    <w:rsid w:val="00A77C29"/>
    <w:rsid w:val="00A80212"/>
    <w:rsid w:val="00A80676"/>
    <w:rsid w:val="00A80C26"/>
    <w:rsid w:val="00A81FB5"/>
    <w:rsid w:val="00A820D9"/>
    <w:rsid w:val="00A82AD8"/>
    <w:rsid w:val="00A83083"/>
    <w:rsid w:val="00A834B2"/>
    <w:rsid w:val="00A837D7"/>
    <w:rsid w:val="00A83841"/>
    <w:rsid w:val="00A83B7C"/>
    <w:rsid w:val="00A83D1A"/>
    <w:rsid w:val="00A83FC1"/>
    <w:rsid w:val="00A8520E"/>
    <w:rsid w:val="00A856C6"/>
    <w:rsid w:val="00A86138"/>
    <w:rsid w:val="00A8724C"/>
    <w:rsid w:val="00A878B1"/>
    <w:rsid w:val="00A90BE7"/>
    <w:rsid w:val="00A9140F"/>
    <w:rsid w:val="00A929FB"/>
    <w:rsid w:val="00A93972"/>
    <w:rsid w:val="00A94D66"/>
    <w:rsid w:val="00A95089"/>
    <w:rsid w:val="00A9604A"/>
    <w:rsid w:val="00A961C6"/>
    <w:rsid w:val="00A9629C"/>
    <w:rsid w:val="00A96334"/>
    <w:rsid w:val="00A967AA"/>
    <w:rsid w:val="00A97306"/>
    <w:rsid w:val="00AA07E4"/>
    <w:rsid w:val="00AA0EA2"/>
    <w:rsid w:val="00AA2232"/>
    <w:rsid w:val="00AA638C"/>
    <w:rsid w:val="00AB02B9"/>
    <w:rsid w:val="00AB0FD4"/>
    <w:rsid w:val="00AB25F3"/>
    <w:rsid w:val="00AB2DD8"/>
    <w:rsid w:val="00AB4296"/>
    <w:rsid w:val="00AB5837"/>
    <w:rsid w:val="00AB6166"/>
    <w:rsid w:val="00AB6E11"/>
    <w:rsid w:val="00AB7AB0"/>
    <w:rsid w:val="00AC176F"/>
    <w:rsid w:val="00AC2713"/>
    <w:rsid w:val="00AC2B13"/>
    <w:rsid w:val="00AC3358"/>
    <w:rsid w:val="00AC346D"/>
    <w:rsid w:val="00AC5091"/>
    <w:rsid w:val="00AC534E"/>
    <w:rsid w:val="00AC5D80"/>
    <w:rsid w:val="00AC68EE"/>
    <w:rsid w:val="00AC6BF4"/>
    <w:rsid w:val="00AD1265"/>
    <w:rsid w:val="00AD18FD"/>
    <w:rsid w:val="00AD269E"/>
    <w:rsid w:val="00AD2975"/>
    <w:rsid w:val="00AD2B8E"/>
    <w:rsid w:val="00AD2E87"/>
    <w:rsid w:val="00AD30AC"/>
    <w:rsid w:val="00AD38F1"/>
    <w:rsid w:val="00AD3A0D"/>
    <w:rsid w:val="00AD3D4C"/>
    <w:rsid w:val="00AD44C0"/>
    <w:rsid w:val="00AD5888"/>
    <w:rsid w:val="00AD590C"/>
    <w:rsid w:val="00AD5F47"/>
    <w:rsid w:val="00AD5FF0"/>
    <w:rsid w:val="00AD60E6"/>
    <w:rsid w:val="00AD6CD4"/>
    <w:rsid w:val="00AD705E"/>
    <w:rsid w:val="00AE027C"/>
    <w:rsid w:val="00AE0AE6"/>
    <w:rsid w:val="00AE1305"/>
    <w:rsid w:val="00AE1AB1"/>
    <w:rsid w:val="00AE2136"/>
    <w:rsid w:val="00AE248A"/>
    <w:rsid w:val="00AE2643"/>
    <w:rsid w:val="00AE2796"/>
    <w:rsid w:val="00AE342F"/>
    <w:rsid w:val="00AE34F8"/>
    <w:rsid w:val="00AE37A2"/>
    <w:rsid w:val="00AE4822"/>
    <w:rsid w:val="00AE4B5F"/>
    <w:rsid w:val="00AE5369"/>
    <w:rsid w:val="00AE5FB6"/>
    <w:rsid w:val="00AE63B7"/>
    <w:rsid w:val="00AE7BD8"/>
    <w:rsid w:val="00AF131F"/>
    <w:rsid w:val="00AF13B3"/>
    <w:rsid w:val="00AF1401"/>
    <w:rsid w:val="00AF213E"/>
    <w:rsid w:val="00AF2179"/>
    <w:rsid w:val="00AF22B0"/>
    <w:rsid w:val="00AF391E"/>
    <w:rsid w:val="00AF4DF4"/>
    <w:rsid w:val="00AF6506"/>
    <w:rsid w:val="00AF6643"/>
    <w:rsid w:val="00AF6AC8"/>
    <w:rsid w:val="00AF78F6"/>
    <w:rsid w:val="00AF7C3B"/>
    <w:rsid w:val="00AF7DA0"/>
    <w:rsid w:val="00B01718"/>
    <w:rsid w:val="00B04752"/>
    <w:rsid w:val="00B04C3B"/>
    <w:rsid w:val="00B0634E"/>
    <w:rsid w:val="00B0686A"/>
    <w:rsid w:val="00B0796E"/>
    <w:rsid w:val="00B10ED2"/>
    <w:rsid w:val="00B11975"/>
    <w:rsid w:val="00B11C6F"/>
    <w:rsid w:val="00B12769"/>
    <w:rsid w:val="00B12971"/>
    <w:rsid w:val="00B12B92"/>
    <w:rsid w:val="00B13323"/>
    <w:rsid w:val="00B13C30"/>
    <w:rsid w:val="00B13D1D"/>
    <w:rsid w:val="00B145AC"/>
    <w:rsid w:val="00B14BA7"/>
    <w:rsid w:val="00B154CF"/>
    <w:rsid w:val="00B154D7"/>
    <w:rsid w:val="00B15D1A"/>
    <w:rsid w:val="00B16542"/>
    <w:rsid w:val="00B16E2D"/>
    <w:rsid w:val="00B178D6"/>
    <w:rsid w:val="00B179CD"/>
    <w:rsid w:val="00B202AF"/>
    <w:rsid w:val="00B21FE3"/>
    <w:rsid w:val="00B2285D"/>
    <w:rsid w:val="00B23520"/>
    <w:rsid w:val="00B23AD8"/>
    <w:rsid w:val="00B23CDE"/>
    <w:rsid w:val="00B240D7"/>
    <w:rsid w:val="00B24FE9"/>
    <w:rsid w:val="00B25C7F"/>
    <w:rsid w:val="00B27661"/>
    <w:rsid w:val="00B27710"/>
    <w:rsid w:val="00B30FC5"/>
    <w:rsid w:val="00B32082"/>
    <w:rsid w:val="00B328EC"/>
    <w:rsid w:val="00B32C5D"/>
    <w:rsid w:val="00B32CF2"/>
    <w:rsid w:val="00B32EAB"/>
    <w:rsid w:val="00B33E1E"/>
    <w:rsid w:val="00B347FD"/>
    <w:rsid w:val="00B34D6B"/>
    <w:rsid w:val="00B35CDB"/>
    <w:rsid w:val="00B36D66"/>
    <w:rsid w:val="00B36FEB"/>
    <w:rsid w:val="00B37936"/>
    <w:rsid w:val="00B4284A"/>
    <w:rsid w:val="00B42DA9"/>
    <w:rsid w:val="00B42F41"/>
    <w:rsid w:val="00B43791"/>
    <w:rsid w:val="00B451D4"/>
    <w:rsid w:val="00B462A3"/>
    <w:rsid w:val="00B465EE"/>
    <w:rsid w:val="00B46611"/>
    <w:rsid w:val="00B4708F"/>
    <w:rsid w:val="00B47903"/>
    <w:rsid w:val="00B4798B"/>
    <w:rsid w:val="00B502D5"/>
    <w:rsid w:val="00B5178E"/>
    <w:rsid w:val="00B53632"/>
    <w:rsid w:val="00B53B30"/>
    <w:rsid w:val="00B54939"/>
    <w:rsid w:val="00B5597A"/>
    <w:rsid w:val="00B55A56"/>
    <w:rsid w:val="00B56068"/>
    <w:rsid w:val="00B567D8"/>
    <w:rsid w:val="00B56A08"/>
    <w:rsid w:val="00B57433"/>
    <w:rsid w:val="00B5780A"/>
    <w:rsid w:val="00B57C39"/>
    <w:rsid w:val="00B57E4C"/>
    <w:rsid w:val="00B60A50"/>
    <w:rsid w:val="00B6167E"/>
    <w:rsid w:val="00B61BF2"/>
    <w:rsid w:val="00B61E61"/>
    <w:rsid w:val="00B623DB"/>
    <w:rsid w:val="00B62EAC"/>
    <w:rsid w:val="00B63001"/>
    <w:rsid w:val="00B63D2C"/>
    <w:rsid w:val="00B64327"/>
    <w:rsid w:val="00B64B16"/>
    <w:rsid w:val="00B65099"/>
    <w:rsid w:val="00B655C7"/>
    <w:rsid w:val="00B655DC"/>
    <w:rsid w:val="00B65A3B"/>
    <w:rsid w:val="00B65BF2"/>
    <w:rsid w:val="00B660BD"/>
    <w:rsid w:val="00B66C52"/>
    <w:rsid w:val="00B66DB0"/>
    <w:rsid w:val="00B66EFE"/>
    <w:rsid w:val="00B6730B"/>
    <w:rsid w:val="00B673A6"/>
    <w:rsid w:val="00B6795A"/>
    <w:rsid w:val="00B6798C"/>
    <w:rsid w:val="00B7012D"/>
    <w:rsid w:val="00B70AC1"/>
    <w:rsid w:val="00B71453"/>
    <w:rsid w:val="00B716DE"/>
    <w:rsid w:val="00B71D26"/>
    <w:rsid w:val="00B725AC"/>
    <w:rsid w:val="00B72D4D"/>
    <w:rsid w:val="00B72D59"/>
    <w:rsid w:val="00B73157"/>
    <w:rsid w:val="00B7436D"/>
    <w:rsid w:val="00B76D15"/>
    <w:rsid w:val="00B76D44"/>
    <w:rsid w:val="00B77967"/>
    <w:rsid w:val="00B77BAD"/>
    <w:rsid w:val="00B77F75"/>
    <w:rsid w:val="00B77FD3"/>
    <w:rsid w:val="00B8005A"/>
    <w:rsid w:val="00B80AA4"/>
    <w:rsid w:val="00B80E5D"/>
    <w:rsid w:val="00B811CA"/>
    <w:rsid w:val="00B81365"/>
    <w:rsid w:val="00B81538"/>
    <w:rsid w:val="00B82744"/>
    <w:rsid w:val="00B83324"/>
    <w:rsid w:val="00B83329"/>
    <w:rsid w:val="00B834C9"/>
    <w:rsid w:val="00B840D6"/>
    <w:rsid w:val="00B8455A"/>
    <w:rsid w:val="00B84B96"/>
    <w:rsid w:val="00B855AB"/>
    <w:rsid w:val="00B85A8B"/>
    <w:rsid w:val="00B85ECD"/>
    <w:rsid w:val="00B86D69"/>
    <w:rsid w:val="00B871FB"/>
    <w:rsid w:val="00B8744F"/>
    <w:rsid w:val="00B87765"/>
    <w:rsid w:val="00B90326"/>
    <w:rsid w:val="00B9127E"/>
    <w:rsid w:val="00B92BF0"/>
    <w:rsid w:val="00B93333"/>
    <w:rsid w:val="00B93AD4"/>
    <w:rsid w:val="00B93EFB"/>
    <w:rsid w:val="00BA0D8D"/>
    <w:rsid w:val="00BA1DF0"/>
    <w:rsid w:val="00BA1EDE"/>
    <w:rsid w:val="00BA2754"/>
    <w:rsid w:val="00BA29F2"/>
    <w:rsid w:val="00BA4212"/>
    <w:rsid w:val="00BA4355"/>
    <w:rsid w:val="00BA48D6"/>
    <w:rsid w:val="00BA4BF8"/>
    <w:rsid w:val="00BA4EEA"/>
    <w:rsid w:val="00BA57A7"/>
    <w:rsid w:val="00BA5E7F"/>
    <w:rsid w:val="00BA656B"/>
    <w:rsid w:val="00BA6973"/>
    <w:rsid w:val="00BA6A91"/>
    <w:rsid w:val="00BA6BFA"/>
    <w:rsid w:val="00BA6CD9"/>
    <w:rsid w:val="00BA77FD"/>
    <w:rsid w:val="00BB05E5"/>
    <w:rsid w:val="00BB0AF1"/>
    <w:rsid w:val="00BB0E55"/>
    <w:rsid w:val="00BB0EA4"/>
    <w:rsid w:val="00BB0F5C"/>
    <w:rsid w:val="00BB18C6"/>
    <w:rsid w:val="00BB19D9"/>
    <w:rsid w:val="00BB1B7A"/>
    <w:rsid w:val="00BB1F62"/>
    <w:rsid w:val="00BB2632"/>
    <w:rsid w:val="00BB298C"/>
    <w:rsid w:val="00BB3900"/>
    <w:rsid w:val="00BB3A3A"/>
    <w:rsid w:val="00BB53A5"/>
    <w:rsid w:val="00BB55EA"/>
    <w:rsid w:val="00BB58D3"/>
    <w:rsid w:val="00BB5BCB"/>
    <w:rsid w:val="00BB5E36"/>
    <w:rsid w:val="00BB7759"/>
    <w:rsid w:val="00BB79DA"/>
    <w:rsid w:val="00BB7B25"/>
    <w:rsid w:val="00BC1623"/>
    <w:rsid w:val="00BC1A85"/>
    <w:rsid w:val="00BC1CC5"/>
    <w:rsid w:val="00BC2E57"/>
    <w:rsid w:val="00BC3666"/>
    <w:rsid w:val="00BC36BA"/>
    <w:rsid w:val="00BC5530"/>
    <w:rsid w:val="00BC55C2"/>
    <w:rsid w:val="00BC5DA2"/>
    <w:rsid w:val="00BC6580"/>
    <w:rsid w:val="00BC6A5E"/>
    <w:rsid w:val="00BC7254"/>
    <w:rsid w:val="00BC770C"/>
    <w:rsid w:val="00BC7E24"/>
    <w:rsid w:val="00BD03B0"/>
    <w:rsid w:val="00BD1536"/>
    <w:rsid w:val="00BD2555"/>
    <w:rsid w:val="00BD28B0"/>
    <w:rsid w:val="00BD291C"/>
    <w:rsid w:val="00BD318B"/>
    <w:rsid w:val="00BD367C"/>
    <w:rsid w:val="00BD3C9E"/>
    <w:rsid w:val="00BD4BDB"/>
    <w:rsid w:val="00BD6CA4"/>
    <w:rsid w:val="00BD76A0"/>
    <w:rsid w:val="00BE114A"/>
    <w:rsid w:val="00BE1D42"/>
    <w:rsid w:val="00BE46C6"/>
    <w:rsid w:val="00BE5216"/>
    <w:rsid w:val="00BE68EE"/>
    <w:rsid w:val="00BE7129"/>
    <w:rsid w:val="00BE7712"/>
    <w:rsid w:val="00BF0BD2"/>
    <w:rsid w:val="00BF141B"/>
    <w:rsid w:val="00BF1B7A"/>
    <w:rsid w:val="00BF2769"/>
    <w:rsid w:val="00BF283E"/>
    <w:rsid w:val="00BF3E87"/>
    <w:rsid w:val="00BF3FB5"/>
    <w:rsid w:val="00BF5C7D"/>
    <w:rsid w:val="00BF5E97"/>
    <w:rsid w:val="00BF732C"/>
    <w:rsid w:val="00BF7E6B"/>
    <w:rsid w:val="00C00039"/>
    <w:rsid w:val="00C00B12"/>
    <w:rsid w:val="00C013C3"/>
    <w:rsid w:val="00C03C40"/>
    <w:rsid w:val="00C03E80"/>
    <w:rsid w:val="00C04C71"/>
    <w:rsid w:val="00C05831"/>
    <w:rsid w:val="00C05AF2"/>
    <w:rsid w:val="00C066D8"/>
    <w:rsid w:val="00C075F6"/>
    <w:rsid w:val="00C07FA8"/>
    <w:rsid w:val="00C10B15"/>
    <w:rsid w:val="00C10B6C"/>
    <w:rsid w:val="00C10F29"/>
    <w:rsid w:val="00C114CE"/>
    <w:rsid w:val="00C115E4"/>
    <w:rsid w:val="00C11A1F"/>
    <w:rsid w:val="00C12384"/>
    <w:rsid w:val="00C13559"/>
    <w:rsid w:val="00C1356F"/>
    <w:rsid w:val="00C1375A"/>
    <w:rsid w:val="00C14FB1"/>
    <w:rsid w:val="00C1532D"/>
    <w:rsid w:val="00C15A2E"/>
    <w:rsid w:val="00C15BC0"/>
    <w:rsid w:val="00C16169"/>
    <w:rsid w:val="00C16217"/>
    <w:rsid w:val="00C17FDA"/>
    <w:rsid w:val="00C20626"/>
    <w:rsid w:val="00C20A1B"/>
    <w:rsid w:val="00C21750"/>
    <w:rsid w:val="00C21758"/>
    <w:rsid w:val="00C21F9D"/>
    <w:rsid w:val="00C229C3"/>
    <w:rsid w:val="00C244E4"/>
    <w:rsid w:val="00C26B9D"/>
    <w:rsid w:val="00C27249"/>
    <w:rsid w:val="00C2740B"/>
    <w:rsid w:val="00C27DCA"/>
    <w:rsid w:val="00C31B6E"/>
    <w:rsid w:val="00C33546"/>
    <w:rsid w:val="00C3363A"/>
    <w:rsid w:val="00C33710"/>
    <w:rsid w:val="00C338DE"/>
    <w:rsid w:val="00C33980"/>
    <w:rsid w:val="00C33B8A"/>
    <w:rsid w:val="00C33FBB"/>
    <w:rsid w:val="00C357F1"/>
    <w:rsid w:val="00C35B25"/>
    <w:rsid w:val="00C37428"/>
    <w:rsid w:val="00C37C3B"/>
    <w:rsid w:val="00C41D67"/>
    <w:rsid w:val="00C42BA2"/>
    <w:rsid w:val="00C434A7"/>
    <w:rsid w:val="00C437D0"/>
    <w:rsid w:val="00C4669E"/>
    <w:rsid w:val="00C46C60"/>
    <w:rsid w:val="00C51256"/>
    <w:rsid w:val="00C51453"/>
    <w:rsid w:val="00C51E9D"/>
    <w:rsid w:val="00C54257"/>
    <w:rsid w:val="00C543E2"/>
    <w:rsid w:val="00C54708"/>
    <w:rsid w:val="00C54BA7"/>
    <w:rsid w:val="00C551CF"/>
    <w:rsid w:val="00C553F0"/>
    <w:rsid w:val="00C55698"/>
    <w:rsid w:val="00C56878"/>
    <w:rsid w:val="00C56C9C"/>
    <w:rsid w:val="00C574BE"/>
    <w:rsid w:val="00C5756A"/>
    <w:rsid w:val="00C5766F"/>
    <w:rsid w:val="00C576F4"/>
    <w:rsid w:val="00C60B5C"/>
    <w:rsid w:val="00C6112A"/>
    <w:rsid w:val="00C622CC"/>
    <w:rsid w:val="00C6277B"/>
    <w:rsid w:val="00C62ED9"/>
    <w:rsid w:val="00C62F78"/>
    <w:rsid w:val="00C637C9"/>
    <w:rsid w:val="00C63A24"/>
    <w:rsid w:val="00C63E8C"/>
    <w:rsid w:val="00C6529F"/>
    <w:rsid w:val="00C65474"/>
    <w:rsid w:val="00C65693"/>
    <w:rsid w:val="00C65817"/>
    <w:rsid w:val="00C65E79"/>
    <w:rsid w:val="00C66D29"/>
    <w:rsid w:val="00C66D65"/>
    <w:rsid w:val="00C67957"/>
    <w:rsid w:val="00C67CB1"/>
    <w:rsid w:val="00C702C7"/>
    <w:rsid w:val="00C712D5"/>
    <w:rsid w:val="00C73167"/>
    <w:rsid w:val="00C73E76"/>
    <w:rsid w:val="00C80800"/>
    <w:rsid w:val="00C80AA0"/>
    <w:rsid w:val="00C81AC9"/>
    <w:rsid w:val="00C83030"/>
    <w:rsid w:val="00C836F3"/>
    <w:rsid w:val="00C84150"/>
    <w:rsid w:val="00C856E3"/>
    <w:rsid w:val="00C86973"/>
    <w:rsid w:val="00C8730C"/>
    <w:rsid w:val="00C90BAA"/>
    <w:rsid w:val="00C91302"/>
    <w:rsid w:val="00C914D3"/>
    <w:rsid w:val="00C91CB2"/>
    <w:rsid w:val="00C91E80"/>
    <w:rsid w:val="00C9216D"/>
    <w:rsid w:val="00C92D32"/>
    <w:rsid w:val="00C92E4B"/>
    <w:rsid w:val="00C93678"/>
    <w:rsid w:val="00C94484"/>
    <w:rsid w:val="00C96307"/>
    <w:rsid w:val="00C96BA6"/>
    <w:rsid w:val="00C96EDE"/>
    <w:rsid w:val="00C97905"/>
    <w:rsid w:val="00C97DAC"/>
    <w:rsid w:val="00CA0698"/>
    <w:rsid w:val="00CA1331"/>
    <w:rsid w:val="00CA3D10"/>
    <w:rsid w:val="00CA5117"/>
    <w:rsid w:val="00CA653D"/>
    <w:rsid w:val="00CA74E7"/>
    <w:rsid w:val="00CB2897"/>
    <w:rsid w:val="00CB2C3F"/>
    <w:rsid w:val="00CB2D12"/>
    <w:rsid w:val="00CB2F40"/>
    <w:rsid w:val="00CB300A"/>
    <w:rsid w:val="00CB340C"/>
    <w:rsid w:val="00CB3499"/>
    <w:rsid w:val="00CB39F1"/>
    <w:rsid w:val="00CB5645"/>
    <w:rsid w:val="00CB5E3B"/>
    <w:rsid w:val="00CB6D3C"/>
    <w:rsid w:val="00CB6F4D"/>
    <w:rsid w:val="00CB72F3"/>
    <w:rsid w:val="00CC01FB"/>
    <w:rsid w:val="00CC0506"/>
    <w:rsid w:val="00CC242D"/>
    <w:rsid w:val="00CC2F29"/>
    <w:rsid w:val="00CC3821"/>
    <w:rsid w:val="00CC4051"/>
    <w:rsid w:val="00CC4927"/>
    <w:rsid w:val="00CC5305"/>
    <w:rsid w:val="00CC5990"/>
    <w:rsid w:val="00CC6251"/>
    <w:rsid w:val="00CC6385"/>
    <w:rsid w:val="00CC6452"/>
    <w:rsid w:val="00CC6665"/>
    <w:rsid w:val="00CC730E"/>
    <w:rsid w:val="00CC791C"/>
    <w:rsid w:val="00CC7A14"/>
    <w:rsid w:val="00CD0E7D"/>
    <w:rsid w:val="00CD21C9"/>
    <w:rsid w:val="00CD3971"/>
    <w:rsid w:val="00CD3BE3"/>
    <w:rsid w:val="00CD4DBF"/>
    <w:rsid w:val="00CD50A6"/>
    <w:rsid w:val="00CD6800"/>
    <w:rsid w:val="00CD7D0A"/>
    <w:rsid w:val="00CD7F0F"/>
    <w:rsid w:val="00CE03A6"/>
    <w:rsid w:val="00CE10BA"/>
    <w:rsid w:val="00CE1311"/>
    <w:rsid w:val="00CE1767"/>
    <w:rsid w:val="00CE1777"/>
    <w:rsid w:val="00CE18A3"/>
    <w:rsid w:val="00CE4EE7"/>
    <w:rsid w:val="00CE581F"/>
    <w:rsid w:val="00CE600D"/>
    <w:rsid w:val="00CE65DB"/>
    <w:rsid w:val="00CE662D"/>
    <w:rsid w:val="00CE776C"/>
    <w:rsid w:val="00CE7A14"/>
    <w:rsid w:val="00CE7DDF"/>
    <w:rsid w:val="00CF0806"/>
    <w:rsid w:val="00CF14D5"/>
    <w:rsid w:val="00CF1862"/>
    <w:rsid w:val="00CF25E7"/>
    <w:rsid w:val="00CF2B69"/>
    <w:rsid w:val="00CF34E2"/>
    <w:rsid w:val="00CF3665"/>
    <w:rsid w:val="00CF4108"/>
    <w:rsid w:val="00CF5A71"/>
    <w:rsid w:val="00CF5DF6"/>
    <w:rsid w:val="00CF60BA"/>
    <w:rsid w:val="00CF6654"/>
    <w:rsid w:val="00CF6973"/>
    <w:rsid w:val="00CF6EA2"/>
    <w:rsid w:val="00CF7421"/>
    <w:rsid w:val="00CF7E2F"/>
    <w:rsid w:val="00D0034C"/>
    <w:rsid w:val="00D01897"/>
    <w:rsid w:val="00D01919"/>
    <w:rsid w:val="00D0345F"/>
    <w:rsid w:val="00D051DA"/>
    <w:rsid w:val="00D06B9B"/>
    <w:rsid w:val="00D06CA5"/>
    <w:rsid w:val="00D06FD1"/>
    <w:rsid w:val="00D0752D"/>
    <w:rsid w:val="00D07F48"/>
    <w:rsid w:val="00D12084"/>
    <w:rsid w:val="00D12862"/>
    <w:rsid w:val="00D134B9"/>
    <w:rsid w:val="00D14728"/>
    <w:rsid w:val="00D14D6C"/>
    <w:rsid w:val="00D1532F"/>
    <w:rsid w:val="00D1539B"/>
    <w:rsid w:val="00D16D17"/>
    <w:rsid w:val="00D172EB"/>
    <w:rsid w:val="00D175BD"/>
    <w:rsid w:val="00D17892"/>
    <w:rsid w:val="00D17A96"/>
    <w:rsid w:val="00D17B3C"/>
    <w:rsid w:val="00D20722"/>
    <w:rsid w:val="00D23714"/>
    <w:rsid w:val="00D245A3"/>
    <w:rsid w:val="00D2462B"/>
    <w:rsid w:val="00D25521"/>
    <w:rsid w:val="00D259E6"/>
    <w:rsid w:val="00D2614B"/>
    <w:rsid w:val="00D30212"/>
    <w:rsid w:val="00D30B15"/>
    <w:rsid w:val="00D312D6"/>
    <w:rsid w:val="00D327AC"/>
    <w:rsid w:val="00D32EB0"/>
    <w:rsid w:val="00D33B5E"/>
    <w:rsid w:val="00D34E9C"/>
    <w:rsid w:val="00D3567E"/>
    <w:rsid w:val="00D35FB5"/>
    <w:rsid w:val="00D362FB"/>
    <w:rsid w:val="00D37847"/>
    <w:rsid w:val="00D37B5F"/>
    <w:rsid w:val="00D37DE2"/>
    <w:rsid w:val="00D40367"/>
    <w:rsid w:val="00D406AB"/>
    <w:rsid w:val="00D40804"/>
    <w:rsid w:val="00D4285B"/>
    <w:rsid w:val="00D44B70"/>
    <w:rsid w:val="00D44DF4"/>
    <w:rsid w:val="00D458B3"/>
    <w:rsid w:val="00D45E9A"/>
    <w:rsid w:val="00D46320"/>
    <w:rsid w:val="00D467C2"/>
    <w:rsid w:val="00D47700"/>
    <w:rsid w:val="00D502D5"/>
    <w:rsid w:val="00D5106C"/>
    <w:rsid w:val="00D512F8"/>
    <w:rsid w:val="00D51BF5"/>
    <w:rsid w:val="00D51EEA"/>
    <w:rsid w:val="00D52A76"/>
    <w:rsid w:val="00D537F2"/>
    <w:rsid w:val="00D53968"/>
    <w:rsid w:val="00D53CBF"/>
    <w:rsid w:val="00D544B4"/>
    <w:rsid w:val="00D54D73"/>
    <w:rsid w:val="00D55CF0"/>
    <w:rsid w:val="00D56F4D"/>
    <w:rsid w:val="00D57D76"/>
    <w:rsid w:val="00D605E9"/>
    <w:rsid w:val="00D60BF3"/>
    <w:rsid w:val="00D61924"/>
    <w:rsid w:val="00D633E9"/>
    <w:rsid w:val="00D63562"/>
    <w:rsid w:val="00D63BB1"/>
    <w:rsid w:val="00D63BC6"/>
    <w:rsid w:val="00D64F66"/>
    <w:rsid w:val="00D65451"/>
    <w:rsid w:val="00D65B7A"/>
    <w:rsid w:val="00D669FD"/>
    <w:rsid w:val="00D67069"/>
    <w:rsid w:val="00D6715F"/>
    <w:rsid w:val="00D70830"/>
    <w:rsid w:val="00D717CD"/>
    <w:rsid w:val="00D71992"/>
    <w:rsid w:val="00D73C16"/>
    <w:rsid w:val="00D73D6C"/>
    <w:rsid w:val="00D750A1"/>
    <w:rsid w:val="00D7536F"/>
    <w:rsid w:val="00D7553B"/>
    <w:rsid w:val="00D770DC"/>
    <w:rsid w:val="00D774F5"/>
    <w:rsid w:val="00D82FFF"/>
    <w:rsid w:val="00D8524B"/>
    <w:rsid w:val="00D86156"/>
    <w:rsid w:val="00D86F00"/>
    <w:rsid w:val="00D87217"/>
    <w:rsid w:val="00D8740F"/>
    <w:rsid w:val="00D90C97"/>
    <w:rsid w:val="00D911C5"/>
    <w:rsid w:val="00D92FB4"/>
    <w:rsid w:val="00D93C5A"/>
    <w:rsid w:val="00D93DFB"/>
    <w:rsid w:val="00D94BA6"/>
    <w:rsid w:val="00D960D5"/>
    <w:rsid w:val="00D971E6"/>
    <w:rsid w:val="00D979B4"/>
    <w:rsid w:val="00DA1584"/>
    <w:rsid w:val="00DA2614"/>
    <w:rsid w:val="00DA298E"/>
    <w:rsid w:val="00DA33F4"/>
    <w:rsid w:val="00DA349D"/>
    <w:rsid w:val="00DA3659"/>
    <w:rsid w:val="00DA3BA5"/>
    <w:rsid w:val="00DA3C1D"/>
    <w:rsid w:val="00DA3DFC"/>
    <w:rsid w:val="00DA40E9"/>
    <w:rsid w:val="00DA493C"/>
    <w:rsid w:val="00DA6837"/>
    <w:rsid w:val="00DA7545"/>
    <w:rsid w:val="00DA77B9"/>
    <w:rsid w:val="00DB13C6"/>
    <w:rsid w:val="00DB4002"/>
    <w:rsid w:val="00DB40EE"/>
    <w:rsid w:val="00DB5BCF"/>
    <w:rsid w:val="00DB6063"/>
    <w:rsid w:val="00DB60C7"/>
    <w:rsid w:val="00DB6E19"/>
    <w:rsid w:val="00DB7516"/>
    <w:rsid w:val="00DB757A"/>
    <w:rsid w:val="00DC01F0"/>
    <w:rsid w:val="00DC0A28"/>
    <w:rsid w:val="00DC17C8"/>
    <w:rsid w:val="00DC1BAD"/>
    <w:rsid w:val="00DC2280"/>
    <w:rsid w:val="00DC2D94"/>
    <w:rsid w:val="00DC43AD"/>
    <w:rsid w:val="00DC59E5"/>
    <w:rsid w:val="00DC5E11"/>
    <w:rsid w:val="00DC677B"/>
    <w:rsid w:val="00DC67D1"/>
    <w:rsid w:val="00DC6C1D"/>
    <w:rsid w:val="00DC6E32"/>
    <w:rsid w:val="00DC79AA"/>
    <w:rsid w:val="00DC7DE9"/>
    <w:rsid w:val="00DD06A2"/>
    <w:rsid w:val="00DD158E"/>
    <w:rsid w:val="00DD2226"/>
    <w:rsid w:val="00DD29A1"/>
    <w:rsid w:val="00DD3D37"/>
    <w:rsid w:val="00DD4895"/>
    <w:rsid w:val="00DD4D1F"/>
    <w:rsid w:val="00DD4E8B"/>
    <w:rsid w:val="00DD5CB6"/>
    <w:rsid w:val="00DD61D8"/>
    <w:rsid w:val="00DD6BE9"/>
    <w:rsid w:val="00DD73A3"/>
    <w:rsid w:val="00DE184B"/>
    <w:rsid w:val="00DE1D89"/>
    <w:rsid w:val="00DE222A"/>
    <w:rsid w:val="00DE2250"/>
    <w:rsid w:val="00DE2526"/>
    <w:rsid w:val="00DE290E"/>
    <w:rsid w:val="00DE2DF8"/>
    <w:rsid w:val="00DE4086"/>
    <w:rsid w:val="00DE462F"/>
    <w:rsid w:val="00DE4EA2"/>
    <w:rsid w:val="00DE77C8"/>
    <w:rsid w:val="00DE7A6A"/>
    <w:rsid w:val="00DE7B26"/>
    <w:rsid w:val="00DF0509"/>
    <w:rsid w:val="00DF0AFD"/>
    <w:rsid w:val="00DF1636"/>
    <w:rsid w:val="00DF26E9"/>
    <w:rsid w:val="00DF5ABB"/>
    <w:rsid w:val="00DF61FF"/>
    <w:rsid w:val="00DF778D"/>
    <w:rsid w:val="00E00736"/>
    <w:rsid w:val="00E00F62"/>
    <w:rsid w:val="00E020D8"/>
    <w:rsid w:val="00E028E3"/>
    <w:rsid w:val="00E02A39"/>
    <w:rsid w:val="00E047A9"/>
    <w:rsid w:val="00E06861"/>
    <w:rsid w:val="00E068F4"/>
    <w:rsid w:val="00E06E84"/>
    <w:rsid w:val="00E07AB3"/>
    <w:rsid w:val="00E07B7F"/>
    <w:rsid w:val="00E10299"/>
    <w:rsid w:val="00E10932"/>
    <w:rsid w:val="00E122AF"/>
    <w:rsid w:val="00E127E0"/>
    <w:rsid w:val="00E137CC"/>
    <w:rsid w:val="00E143AC"/>
    <w:rsid w:val="00E14684"/>
    <w:rsid w:val="00E146A9"/>
    <w:rsid w:val="00E152B0"/>
    <w:rsid w:val="00E15983"/>
    <w:rsid w:val="00E17256"/>
    <w:rsid w:val="00E17686"/>
    <w:rsid w:val="00E176A0"/>
    <w:rsid w:val="00E17846"/>
    <w:rsid w:val="00E234B1"/>
    <w:rsid w:val="00E2438C"/>
    <w:rsid w:val="00E24789"/>
    <w:rsid w:val="00E30912"/>
    <w:rsid w:val="00E30A60"/>
    <w:rsid w:val="00E31145"/>
    <w:rsid w:val="00E33555"/>
    <w:rsid w:val="00E34129"/>
    <w:rsid w:val="00E34B83"/>
    <w:rsid w:val="00E34F5D"/>
    <w:rsid w:val="00E35068"/>
    <w:rsid w:val="00E35429"/>
    <w:rsid w:val="00E3573D"/>
    <w:rsid w:val="00E35F65"/>
    <w:rsid w:val="00E363AA"/>
    <w:rsid w:val="00E36AFF"/>
    <w:rsid w:val="00E36BB8"/>
    <w:rsid w:val="00E372BE"/>
    <w:rsid w:val="00E377FF"/>
    <w:rsid w:val="00E3795D"/>
    <w:rsid w:val="00E404A7"/>
    <w:rsid w:val="00E408B6"/>
    <w:rsid w:val="00E40915"/>
    <w:rsid w:val="00E411A2"/>
    <w:rsid w:val="00E42CB4"/>
    <w:rsid w:val="00E4404E"/>
    <w:rsid w:val="00E45323"/>
    <w:rsid w:val="00E45982"/>
    <w:rsid w:val="00E47431"/>
    <w:rsid w:val="00E47BCD"/>
    <w:rsid w:val="00E50146"/>
    <w:rsid w:val="00E50940"/>
    <w:rsid w:val="00E536A4"/>
    <w:rsid w:val="00E540F2"/>
    <w:rsid w:val="00E55826"/>
    <w:rsid w:val="00E55C93"/>
    <w:rsid w:val="00E56CB1"/>
    <w:rsid w:val="00E600BD"/>
    <w:rsid w:val="00E61857"/>
    <w:rsid w:val="00E62283"/>
    <w:rsid w:val="00E62880"/>
    <w:rsid w:val="00E632CA"/>
    <w:rsid w:val="00E63D97"/>
    <w:rsid w:val="00E6563B"/>
    <w:rsid w:val="00E657A2"/>
    <w:rsid w:val="00E65D3E"/>
    <w:rsid w:val="00E660F6"/>
    <w:rsid w:val="00E66DF8"/>
    <w:rsid w:val="00E679A2"/>
    <w:rsid w:val="00E70013"/>
    <w:rsid w:val="00E70135"/>
    <w:rsid w:val="00E70516"/>
    <w:rsid w:val="00E706B8"/>
    <w:rsid w:val="00E70CD1"/>
    <w:rsid w:val="00E70D9B"/>
    <w:rsid w:val="00E70EB3"/>
    <w:rsid w:val="00E70ECB"/>
    <w:rsid w:val="00E71860"/>
    <w:rsid w:val="00E729DC"/>
    <w:rsid w:val="00E72DF2"/>
    <w:rsid w:val="00E73494"/>
    <w:rsid w:val="00E734C5"/>
    <w:rsid w:val="00E737EA"/>
    <w:rsid w:val="00E73FED"/>
    <w:rsid w:val="00E74B9E"/>
    <w:rsid w:val="00E7527E"/>
    <w:rsid w:val="00E752AF"/>
    <w:rsid w:val="00E756F9"/>
    <w:rsid w:val="00E76132"/>
    <w:rsid w:val="00E7678A"/>
    <w:rsid w:val="00E77A4A"/>
    <w:rsid w:val="00E77B66"/>
    <w:rsid w:val="00E80AA6"/>
    <w:rsid w:val="00E81553"/>
    <w:rsid w:val="00E821AF"/>
    <w:rsid w:val="00E83CD9"/>
    <w:rsid w:val="00E84365"/>
    <w:rsid w:val="00E8549F"/>
    <w:rsid w:val="00E855B0"/>
    <w:rsid w:val="00E856D7"/>
    <w:rsid w:val="00E85A14"/>
    <w:rsid w:val="00E8638A"/>
    <w:rsid w:val="00E864D9"/>
    <w:rsid w:val="00E90C2C"/>
    <w:rsid w:val="00E90E5E"/>
    <w:rsid w:val="00E9113C"/>
    <w:rsid w:val="00E92331"/>
    <w:rsid w:val="00E9322C"/>
    <w:rsid w:val="00E95E56"/>
    <w:rsid w:val="00E97396"/>
    <w:rsid w:val="00E97B0E"/>
    <w:rsid w:val="00EA0000"/>
    <w:rsid w:val="00EA15D3"/>
    <w:rsid w:val="00EA19BB"/>
    <w:rsid w:val="00EA1B4D"/>
    <w:rsid w:val="00EA3A69"/>
    <w:rsid w:val="00EA3CC8"/>
    <w:rsid w:val="00EA53F8"/>
    <w:rsid w:val="00EA6A5A"/>
    <w:rsid w:val="00EA712F"/>
    <w:rsid w:val="00EA746A"/>
    <w:rsid w:val="00EA77B8"/>
    <w:rsid w:val="00EB005B"/>
    <w:rsid w:val="00EB0B84"/>
    <w:rsid w:val="00EB0EE7"/>
    <w:rsid w:val="00EB174B"/>
    <w:rsid w:val="00EB21BB"/>
    <w:rsid w:val="00EB4684"/>
    <w:rsid w:val="00EB5498"/>
    <w:rsid w:val="00EC0081"/>
    <w:rsid w:val="00EC014F"/>
    <w:rsid w:val="00EC0C05"/>
    <w:rsid w:val="00EC2548"/>
    <w:rsid w:val="00EC33F6"/>
    <w:rsid w:val="00EC4D1D"/>
    <w:rsid w:val="00EC5D82"/>
    <w:rsid w:val="00EC5DAE"/>
    <w:rsid w:val="00EC71B8"/>
    <w:rsid w:val="00EC7D92"/>
    <w:rsid w:val="00ED16F0"/>
    <w:rsid w:val="00ED3044"/>
    <w:rsid w:val="00ED5938"/>
    <w:rsid w:val="00ED62A9"/>
    <w:rsid w:val="00ED6B87"/>
    <w:rsid w:val="00ED6D02"/>
    <w:rsid w:val="00EE05AF"/>
    <w:rsid w:val="00EE281A"/>
    <w:rsid w:val="00EE326A"/>
    <w:rsid w:val="00EE32B6"/>
    <w:rsid w:val="00EE3D70"/>
    <w:rsid w:val="00EE48D7"/>
    <w:rsid w:val="00EE4956"/>
    <w:rsid w:val="00EE601F"/>
    <w:rsid w:val="00EE641D"/>
    <w:rsid w:val="00EF03EE"/>
    <w:rsid w:val="00EF0D59"/>
    <w:rsid w:val="00EF1437"/>
    <w:rsid w:val="00EF3516"/>
    <w:rsid w:val="00EF40C1"/>
    <w:rsid w:val="00EF4242"/>
    <w:rsid w:val="00EF4875"/>
    <w:rsid w:val="00EF499D"/>
    <w:rsid w:val="00EF5057"/>
    <w:rsid w:val="00EF5665"/>
    <w:rsid w:val="00EF5B36"/>
    <w:rsid w:val="00EF5D53"/>
    <w:rsid w:val="00EF66B8"/>
    <w:rsid w:val="00EF6BD7"/>
    <w:rsid w:val="00EF6DF2"/>
    <w:rsid w:val="00EF716D"/>
    <w:rsid w:val="00EF7292"/>
    <w:rsid w:val="00F0011E"/>
    <w:rsid w:val="00F0056D"/>
    <w:rsid w:val="00F0067E"/>
    <w:rsid w:val="00F02A68"/>
    <w:rsid w:val="00F02C17"/>
    <w:rsid w:val="00F032FE"/>
    <w:rsid w:val="00F03345"/>
    <w:rsid w:val="00F04460"/>
    <w:rsid w:val="00F048C8"/>
    <w:rsid w:val="00F0506B"/>
    <w:rsid w:val="00F05181"/>
    <w:rsid w:val="00F0537B"/>
    <w:rsid w:val="00F05702"/>
    <w:rsid w:val="00F05DEC"/>
    <w:rsid w:val="00F06ABC"/>
    <w:rsid w:val="00F06D64"/>
    <w:rsid w:val="00F1065C"/>
    <w:rsid w:val="00F10987"/>
    <w:rsid w:val="00F11558"/>
    <w:rsid w:val="00F11F41"/>
    <w:rsid w:val="00F120C9"/>
    <w:rsid w:val="00F12894"/>
    <w:rsid w:val="00F14899"/>
    <w:rsid w:val="00F14AA2"/>
    <w:rsid w:val="00F14E56"/>
    <w:rsid w:val="00F15516"/>
    <w:rsid w:val="00F158EA"/>
    <w:rsid w:val="00F168D2"/>
    <w:rsid w:val="00F1692B"/>
    <w:rsid w:val="00F17287"/>
    <w:rsid w:val="00F22178"/>
    <w:rsid w:val="00F224BC"/>
    <w:rsid w:val="00F24C9C"/>
    <w:rsid w:val="00F262C8"/>
    <w:rsid w:val="00F26EBE"/>
    <w:rsid w:val="00F26F68"/>
    <w:rsid w:val="00F3086B"/>
    <w:rsid w:val="00F308C4"/>
    <w:rsid w:val="00F3169B"/>
    <w:rsid w:val="00F31EFA"/>
    <w:rsid w:val="00F34A8B"/>
    <w:rsid w:val="00F34D5E"/>
    <w:rsid w:val="00F34D90"/>
    <w:rsid w:val="00F35030"/>
    <w:rsid w:val="00F36D6C"/>
    <w:rsid w:val="00F378AF"/>
    <w:rsid w:val="00F40001"/>
    <w:rsid w:val="00F4039B"/>
    <w:rsid w:val="00F40755"/>
    <w:rsid w:val="00F410B9"/>
    <w:rsid w:val="00F41382"/>
    <w:rsid w:val="00F41896"/>
    <w:rsid w:val="00F41AFC"/>
    <w:rsid w:val="00F41F1E"/>
    <w:rsid w:val="00F426AD"/>
    <w:rsid w:val="00F42CFD"/>
    <w:rsid w:val="00F4317C"/>
    <w:rsid w:val="00F43D37"/>
    <w:rsid w:val="00F448E0"/>
    <w:rsid w:val="00F44BC8"/>
    <w:rsid w:val="00F45178"/>
    <w:rsid w:val="00F45718"/>
    <w:rsid w:val="00F4622F"/>
    <w:rsid w:val="00F470C0"/>
    <w:rsid w:val="00F476BC"/>
    <w:rsid w:val="00F479CD"/>
    <w:rsid w:val="00F47D5C"/>
    <w:rsid w:val="00F50698"/>
    <w:rsid w:val="00F50740"/>
    <w:rsid w:val="00F52216"/>
    <w:rsid w:val="00F53DC9"/>
    <w:rsid w:val="00F540F7"/>
    <w:rsid w:val="00F54568"/>
    <w:rsid w:val="00F54993"/>
    <w:rsid w:val="00F553BF"/>
    <w:rsid w:val="00F56619"/>
    <w:rsid w:val="00F56DE2"/>
    <w:rsid w:val="00F607C6"/>
    <w:rsid w:val="00F61B79"/>
    <w:rsid w:val="00F6291E"/>
    <w:rsid w:val="00F62D6D"/>
    <w:rsid w:val="00F62F6D"/>
    <w:rsid w:val="00F636BF"/>
    <w:rsid w:val="00F6381F"/>
    <w:rsid w:val="00F65195"/>
    <w:rsid w:val="00F66CBD"/>
    <w:rsid w:val="00F66D1E"/>
    <w:rsid w:val="00F671E0"/>
    <w:rsid w:val="00F70DA0"/>
    <w:rsid w:val="00F711F4"/>
    <w:rsid w:val="00F713B6"/>
    <w:rsid w:val="00F71597"/>
    <w:rsid w:val="00F733D7"/>
    <w:rsid w:val="00F75F6E"/>
    <w:rsid w:val="00F76245"/>
    <w:rsid w:val="00F81539"/>
    <w:rsid w:val="00F81AF0"/>
    <w:rsid w:val="00F821F3"/>
    <w:rsid w:val="00F827BB"/>
    <w:rsid w:val="00F82C5D"/>
    <w:rsid w:val="00F82DD5"/>
    <w:rsid w:val="00F83FA1"/>
    <w:rsid w:val="00F8455B"/>
    <w:rsid w:val="00F8469E"/>
    <w:rsid w:val="00F84742"/>
    <w:rsid w:val="00F85AE6"/>
    <w:rsid w:val="00F865C9"/>
    <w:rsid w:val="00F86754"/>
    <w:rsid w:val="00F87004"/>
    <w:rsid w:val="00F87FA3"/>
    <w:rsid w:val="00F90916"/>
    <w:rsid w:val="00F90AD5"/>
    <w:rsid w:val="00F9117C"/>
    <w:rsid w:val="00F912CF"/>
    <w:rsid w:val="00F912FB"/>
    <w:rsid w:val="00F91654"/>
    <w:rsid w:val="00F93405"/>
    <w:rsid w:val="00F942D4"/>
    <w:rsid w:val="00F95183"/>
    <w:rsid w:val="00F95C67"/>
    <w:rsid w:val="00F968AE"/>
    <w:rsid w:val="00F96D2A"/>
    <w:rsid w:val="00FA09CB"/>
    <w:rsid w:val="00FA1480"/>
    <w:rsid w:val="00FA1C0E"/>
    <w:rsid w:val="00FA27AD"/>
    <w:rsid w:val="00FA32FB"/>
    <w:rsid w:val="00FA3BFA"/>
    <w:rsid w:val="00FA4563"/>
    <w:rsid w:val="00FA5501"/>
    <w:rsid w:val="00FA5B73"/>
    <w:rsid w:val="00FA5E30"/>
    <w:rsid w:val="00FA6DFF"/>
    <w:rsid w:val="00FA74B5"/>
    <w:rsid w:val="00FA763D"/>
    <w:rsid w:val="00FB0069"/>
    <w:rsid w:val="00FB046F"/>
    <w:rsid w:val="00FB1E87"/>
    <w:rsid w:val="00FB1EA9"/>
    <w:rsid w:val="00FB231A"/>
    <w:rsid w:val="00FB270A"/>
    <w:rsid w:val="00FB273E"/>
    <w:rsid w:val="00FB28D3"/>
    <w:rsid w:val="00FB28F7"/>
    <w:rsid w:val="00FB2E34"/>
    <w:rsid w:val="00FB31DA"/>
    <w:rsid w:val="00FB588C"/>
    <w:rsid w:val="00FB64AC"/>
    <w:rsid w:val="00FB7F5A"/>
    <w:rsid w:val="00FC0947"/>
    <w:rsid w:val="00FC0E72"/>
    <w:rsid w:val="00FC2174"/>
    <w:rsid w:val="00FC2E9E"/>
    <w:rsid w:val="00FC4261"/>
    <w:rsid w:val="00FC49D0"/>
    <w:rsid w:val="00FC5771"/>
    <w:rsid w:val="00FC5954"/>
    <w:rsid w:val="00FC63F5"/>
    <w:rsid w:val="00FC664B"/>
    <w:rsid w:val="00FC6DE5"/>
    <w:rsid w:val="00FC6E1F"/>
    <w:rsid w:val="00FC71B3"/>
    <w:rsid w:val="00FC7750"/>
    <w:rsid w:val="00FD028B"/>
    <w:rsid w:val="00FD140A"/>
    <w:rsid w:val="00FD1733"/>
    <w:rsid w:val="00FD1AB1"/>
    <w:rsid w:val="00FD1C73"/>
    <w:rsid w:val="00FD30C0"/>
    <w:rsid w:val="00FD3849"/>
    <w:rsid w:val="00FD3A6A"/>
    <w:rsid w:val="00FD3D39"/>
    <w:rsid w:val="00FD4F10"/>
    <w:rsid w:val="00FD5277"/>
    <w:rsid w:val="00FD5521"/>
    <w:rsid w:val="00FD5CF9"/>
    <w:rsid w:val="00FD5DDC"/>
    <w:rsid w:val="00FD69EF"/>
    <w:rsid w:val="00FD6CFE"/>
    <w:rsid w:val="00FD7949"/>
    <w:rsid w:val="00FE1D02"/>
    <w:rsid w:val="00FE2F13"/>
    <w:rsid w:val="00FE3899"/>
    <w:rsid w:val="00FE4675"/>
    <w:rsid w:val="00FE4E7D"/>
    <w:rsid w:val="00FE500D"/>
    <w:rsid w:val="00FE5070"/>
    <w:rsid w:val="00FE5C47"/>
    <w:rsid w:val="00FE639F"/>
    <w:rsid w:val="00FF06A6"/>
    <w:rsid w:val="00FF0863"/>
    <w:rsid w:val="00FF089B"/>
    <w:rsid w:val="00FF1E21"/>
    <w:rsid w:val="00FF320C"/>
    <w:rsid w:val="00FF36DC"/>
    <w:rsid w:val="00FF3BF4"/>
    <w:rsid w:val="00FF5526"/>
    <w:rsid w:val="00FF5B1E"/>
    <w:rsid w:val="00FF5FE5"/>
    <w:rsid w:val="00FF67F5"/>
    <w:rsid w:val="00FF7CBA"/>
    <w:rsid w:val="00FF7E64"/>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593143B"/>
  <w15:docId w15:val="{F40A447D-9F0C-48CC-938D-C4A85DE9B5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rPr>
      <w:rFonts w:ascii="Arial" w:eastAsia="Arial" w:hAnsi="Arial" w:cs="Arial"/>
      <w:lang w:val="en-GB"/>
    </w:rPr>
  </w:style>
  <w:style w:type="paragraph" w:styleId="Heading1">
    <w:name w:val="heading 1"/>
    <w:basedOn w:val="Normal"/>
    <w:link w:val="Heading1Char"/>
    <w:uiPriority w:val="1"/>
    <w:qFormat/>
    <w:pPr>
      <w:spacing w:before="93"/>
      <w:ind w:left="119"/>
      <w:outlineLvl w:val="0"/>
    </w:pPr>
    <w:rPr>
      <w:b/>
      <w:b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uiPriority w:val="1"/>
    <w:qFormat/>
    <w:pPr>
      <w:spacing w:before="240"/>
      <w:ind w:left="468" w:hanging="269"/>
    </w:pPr>
    <w:rPr>
      <w:b/>
      <w:bCs/>
      <w:sz w:val="24"/>
      <w:szCs w:val="24"/>
    </w:rPr>
  </w:style>
  <w:style w:type="paragraph" w:styleId="BodyText">
    <w:name w:val="Body Text"/>
    <w:basedOn w:val="Normal"/>
    <w:link w:val="BodyTextChar"/>
    <w:uiPriority w:val="1"/>
    <w:qFormat/>
  </w:style>
  <w:style w:type="paragraph" w:styleId="Title">
    <w:name w:val="Title"/>
    <w:basedOn w:val="Normal"/>
    <w:uiPriority w:val="1"/>
    <w:qFormat/>
    <w:pPr>
      <w:spacing w:before="76"/>
      <w:ind w:left="6797"/>
    </w:pPr>
    <w:rPr>
      <w:b/>
      <w:bCs/>
      <w:sz w:val="72"/>
      <w:szCs w:val="72"/>
    </w:rPr>
  </w:style>
  <w:style w:type="paragraph" w:styleId="ListParagraph">
    <w:name w:val="List Paragraph"/>
    <w:basedOn w:val="Normal"/>
    <w:uiPriority w:val="1"/>
    <w:qFormat/>
    <w:pPr>
      <w:spacing w:before="80"/>
      <w:ind w:left="874" w:hanging="398"/>
    </w:pPr>
    <w:rPr>
      <w:rFonts w:ascii="Times New Roman" w:eastAsia="Times New Roman" w:hAnsi="Times New Roman" w:cs="Times New Roman"/>
    </w:rPr>
  </w:style>
  <w:style w:type="paragraph" w:customStyle="1" w:styleId="TableParagraph">
    <w:name w:val="Table Paragraph"/>
    <w:basedOn w:val="Normal"/>
    <w:uiPriority w:val="1"/>
    <w:qFormat/>
    <w:pPr>
      <w:ind w:left="107"/>
    </w:pPr>
  </w:style>
  <w:style w:type="paragraph" w:styleId="NormalWeb">
    <w:name w:val="Normal (Web)"/>
    <w:basedOn w:val="Normal"/>
    <w:uiPriority w:val="99"/>
    <w:semiHidden/>
    <w:unhideWhenUsed/>
    <w:rsid w:val="002E08B7"/>
    <w:pPr>
      <w:widowControl/>
      <w:autoSpaceDE/>
      <w:autoSpaceDN/>
      <w:spacing w:before="100" w:beforeAutospacing="1" w:after="100" w:afterAutospacing="1"/>
    </w:pPr>
    <w:rPr>
      <w:rFonts w:ascii="Times New Roman" w:eastAsiaTheme="minorEastAsia" w:hAnsi="Times New Roman" w:cs="Times New Roman"/>
      <w:sz w:val="24"/>
      <w:szCs w:val="24"/>
      <w:lang w:eastAsia="en-GB"/>
    </w:rPr>
  </w:style>
  <w:style w:type="character" w:styleId="Hyperlink">
    <w:name w:val="Hyperlink"/>
    <w:basedOn w:val="DefaultParagraphFont"/>
    <w:uiPriority w:val="99"/>
    <w:unhideWhenUsed/>
    <w:rsid w:val="004D25BD"/>
    <w:rPr>
      <w:color w:val="0000FF" w:themeColor="hyperlink"/>
      <w:u w:val="single"/>
    </w:rPr>
  </w:style>
  <w:style w:type="paragraph" w:styleId="FootnoteText">
    <w:name w:val="footnote text"/>
    <w:basedOn w:val="Normal"/>
    <w:link w:val="FootnoteTextChar"/>
    <w:uiPriority w:val="99"/>
    <w:unhideWhenUsed/>
    <w:rsid w:val="0062698C"/>
    <w:rPr>
      <w:sz w:val="20"/>
      <w:szCs w:val="20"/>
    </w:rPr>
  </w:style>
  <w:style w:type="character" w:customStyle="1" w:styleId="FootnoteTextChar">
    <w:name w:val="Footnote Text Char"/>
    <w:basedOn w:val="DefaultParagraphFont"/>
    <w:link w:val="FootnoteText"/>
    <w:uiPriority w:val="99"/>
    <w:rsid w:val="0062698C"/>
    <w:rPr>
      <w:rFonts w:ascii="Arial" w:eastAsia="Arial" w:hAnsi="Arial" w:cs="Arial"/>
      <w:sz w:val="20"/>
      <w:szCs w:val="20"/>
      <w:lang w:val="en-GB"/>
    </w:rPr>
  </w:style>
  <w:style w:type="character" w:styleId="FootnoteReference">
    <w:name w:val="footnote reference"/>
    <w:basedOn w:val="DefaultParagraphFont"/>
    <w:uiPriority w:val="99"/>
    <w:semiHidden/>
    <w:unhideWhenUsed/>
    <w:rsid w:val="0062698C"/>
    <w:rPr>
      <w:vertAlign w:val="superscript"/>
    </w:rPr>
  </w:style>
  <w:style w:type="paragraph" w:styleId="BalloonText">
    <w:name w:val="Balloon Text"/>
    <w:basedOn w:val="Normal"/>
    <w:link w:val="BalloonTextChar"/>
    <w:uiPriority w:val="99"/>
    <w:semiHidden/>
    <w:unhideWhenUsed/>
    <w:rsid w:val="00920323"/>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20323"/>
    <w:rPr>
      <w:rFonts w:ascii="Segoe UI" w:eastAsia="Arial" w:hAnsi="Segoe UI" w:cs="Segoe UI"/>
      <w:sz w:val="18"/>
      <w:szCs w:val="18"/>
      <w:lang w:val="en-GB"/>
    </w:rPr>
  </w:style>
  <w:style w:type="character" w:styleId="CommentReference">
    <w:name w:val="annotation reference"/>
    <w:basedOn w:val="DefaultParagraphFont"/>
    <w:uiPriority w:val="99"/>
    <w:semiHidden/>
    <w:unhideWhenUsed/>
    <w:rsid w:val="00312F1F"/>
    <w:rPr>
      <w:sz w:val="16"/>
      <w:szCs w:val="16"/>
    </w:rPr>
  </w:style>
  <w:style w:type="paragraph" w:styleId="CommentText">
    <w:name w:val="annotation text"/>
    <w:basedOn w:val="Normal"/>
    <w:link w:val="CommentTextChar"/>
    <w:uiPriority w:val="99"/>
    <w:unhideWhenUsed/>
    <w:rsid w:val="00312F1F"/>
    <w:rPr>
      <w:sz w:val="20"/>
      <w:szCs w:val="20"/>
    </w:rPr>
  </w:style>
  <w:style w:type="character" w:customStyle="1" w:styleId="CommentTextChar">
    <w:name w:val="Comment Text Char"/>
    <w:basedOn w:val="DefaultParagraphFont"/>
    <w:link w:val="CommentText"/>
    <w:uiPriority w:val="99"/>
    <w:rsid w:val="00312F1F"/>
    <w:rPr>
      <w:rFonts w:ascii="Arial" w:eastAsia="Arial" w:hAnsi="Arial" w:cs="Arial"/>
      <w:sz w:val="20"/>
      <w:szCs w:val="20"/>
      <w:lang w:val="en-GB"/>
    </w:rPr>
  </w:style>
  <w:style w:type="paragraph" w:styleId="CommentSubject">
    <w:name w:val="annotation subject"/>
    <w:basedOn w:val="CommentText"/>
    <w:next w:val="CommentText"/>
    <w:link w:val="CommentSubjectChar"/>
    <w:uiPriority w:val="99"/>
    <w:semiHidden/>
    <w:unhideWhenUsed/>
    <w:rsid w:val="00312F1F"/>
    <w:rPr>
      <w:b/>
      <w:bCs/>
    </w:rPr>
  </w:style>
  <w:style w:type="character" w:customStyle="1" w:styleId="CommentSubjectChar">
    <w:name w:val="Comment Subject Char"/>
    <w:basedOn w:val="CommentTextChar"/>
    <w:link w:val="CommentSubject"/>
    <w:uiPriority w:val="99"/>
    <w:semiHidden/>
    <w:rsid w:val="00312F1F"/>
    <w:rPr>
      <w:rFonts w:ascii="Arial" w:eastAsia="Arial" w:hAnsi="Arial" w:cs="Arial"/>
      <w:b/>
      <w:bCs/>
      <w:sz w:val="20"/>
      <w:szCs w:val="20"/>
      <w:lang w:val="en-GB"/>
    </w:rPr>
  </w:style>
  <w:style w:type="paragraph" w:styleId="Header">
    <w:name w:val="header"/>
    <w:basedOn w:val="Normal"/>
    <w:link w:val="HeaderChar"/>
    <w:uiPriority w:val="99"/>
    <w:unhideWhenUsed/>
    <w:rsid w:val="00775EDF"/>
    <w:pPr>
      <w:tabs>
        <w:tab w:val="center" w:pos="4513"/>
        <w:tab w:val="right" w:pos="9026"/>
      </w:tabs>
    </w:pPr>
  </w:style>
  <w:style w:type="character" w:customStyle="1" w:styleId="HeaderChar">
    <w:name w:val="Header Char"/>
    <w:basedOn w:val="DefaultParagraphFont"/>
    <w:link w:val="Header"/>
    <w:uiPriority w:val="99"/>
    <w:rsid w:val="00775EDF"/>
    <w:rPr>
      <w:rFonts w:ascii="Arial" w:eastAsia="Arial" w:hAnsi="Arial" w:cs="Arial"/>
      <w:lang w:val="en-GB"/>
    </w:rPr>
  </w:style>
  <w:style w:type="paragraph" w:styleId="Footer">
    <w:name w:val="footer"/>
    <w:basedOn w:val="Normal"/>
    <w:link w:val="FooterChar"/>
    <w:uiPriority w:val="99"/>
    <w:unhideWhenUsed/>
    <w:rsid w:val="00775EDF"/>
    <w:pPr>
      <w:tabs>
        <w:tab w:val="center" w:pos="4513"/>
        <w:tab w:val="right" w:pos="9026"/>
      </w:tabs>
    </w:pPr>
  </w:style>
  <w:style w:type="character" w:customStyle="1" w:styleId="FooterChar">
    <w:name w:val="Footer Char"/>
    <w:basedOn w:val="DefaultParagraphFont"/>
    <w:link w:val="Footer"/>
    <w:uiPriority w:val="99"/>
    <w:rsid w:val="00775EDF"/>
    <w:rPr>
      <w:rFonts w:ascii="Arial" w:eastAsia="Arial" w:hAnsi="Arial" w:cs="Arial"/>
      <w:lang w:val="en-GB"/>
    </w:rPr>
  </w:style>
  <w:style w:type="paragraph" w:styleId="Revision">
    <w:name w:val="Revision"/>
    <w:hidden/>
    <w:uiPriority w:val="99"/>
    <w:semiHidden/>
    <w:rsid w:val="005F28BF"/>
    <w:pPr>
      <w:widowControl/>
      <w:autoSpaceDE/>
      <w:autoSpaceDN/>
    </w:pPr>
    <w:rPr>
      <w:rFonts w:ascii="Arial" w:eastAsia="Arial" w:hAnsi="Arial" w:cs="Arial"/>
      <w:lang w:val="en-GB"/>
    </w:rPr>
  </w:style>
  <w:style w:type="character" w:styleId="LineNumber">
    <w:name w:val="line number"/>
    <w:basedOn w:val="DefaultParagraphFont"/>
    <w:uiPriority w:val="99"/>
    <w:semiHidden/>
    <w:unhideWhenUsed/>
    <w:rsid w:val="003C7730"/>
  </w:style>
  <w:style w:type="table" w:styleId="TableGrid">
    <w:name w:val="Table Grid"/>
    <w:basedOn w:val="TableNormal"/>
    <w:uiPriority w:val="39"/>
    <w:rsid w:val="0085531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dnoteText">
    <w:name w:val="endnote text"/>
    <w:basedOn w:val="Normal"/>
    <w:link w:val="EndnoteTextChar"/>
    <w:uiPriority w:val="99"/>
    <w:semiHidden/>
    <w:unhideWhenUsed/>
    <w:rsid w:val="00DA2614"/>
    <w:rPr>
      <w:sz w:val="20"/>
      <w:szCs w:val="20"/>
    </w:rPr>
  </w:style>
  <w:style w:type="character" w:customStyle="1" w:styleId="EndnoteTextChar">
    <w:name w:val="Endnote Text Char"/>
    <w:basedOn w:val="DefaultParagraphFont"/>
    <w:link w:val="EndnoteText"/>
    <w:uiPriority w:val="99"/>
    <w:semiHidden/>
    <w:rsid w:val="00DA2614"/>
    <w:rPr>
      <w:rFonts w:ascii="Arial" w:eastAsia="Arial" w:hAnsi="Arial" w:cs="Arial"/>
      <w:sz w:val="20"/>
      <w:szCs w:val="20"/>
      <w:lang w:val="en-GB"/>
    </w:rPr>
  </w:style>
  <w:style w:type="character" w:styleId="EndnoteReference">
    <w:name w:val="endnote reference"/>
    <w:basedOn w:val="DefaultParagraphFont"/>
    <w:uiPriority w:val="99"/>
    <w:semiHidden/>
    <w:unhideWhenUsed/>
    <w:rsid w:val="00DA2614"/>
    <w:rPr>
      <w:vertAlign w:val="superscript"/>
    </w:rPr>
  </w:style>
  <w:style w:type="character" w:customStyle="1" w:styleId="BodyTextChar">
    <w:name w:val="Body Text Char"/>
    <w:basedOn w:val="DefaultParagraphFont"/>
    <w:link w:val="BodyText"/>
    <w:uiPriority w:val="1"/>
    <w:rsid w:val="004B1859"/>
    <w:rPr>
      <w:rFonts w:ascii="Arial" w:eastAsia="Arial" w:hAnsi="Arial" w:cs="Arial"/>
      <w:lang w:val="en-GB"/>
    </w:rPr>
  </w:style>
  <w:style w:type="character" w:styleId="FollowedHyperlink">
    <w:name w:val="FollowedHyperlink"/>
    <w:basedOn w:val="DefaultParagraphFont"/>
    <w:uiPriority w:val="99"/>
    <w:semiHidden/>
    <w:unhideWhenUsed/>
    <w:rsid w:val="00446CB8"/>
    <w:rPr>
      <w:color w:val="800080" w:themeColor="followedHyperlink"/>
      <w:u w:val="single"/>
    </w:rPr>
  </w:style>
  <w:style w:type="character" w:customStyle="1" w:styleId="Heading1Char">
    <w:name w:val="Heading 1 Char"/>
    <w:basedOn w:val="DefaultParagraphFont"/>
    <w:link w:val="Heading1"/>
    <w:uiPriority w:val="1"/>
    <w:rsid w:val="00B77BAD"/>
    <w:rPr>
      <w:rFonts w:ascii="Arial" w:eastAsia="Arial" w:hAnsi="Arial" w:cs="Arial"/>
      <w:b/>
      <w:bCs/>
      <w:lang w:val="en-GB"/>
    </w:rPr>
  </w:style>
  <w:style w:type="character" w:styleId="UnresolvedMention">
    <w:name w:val="Unresolved Mention"/>
    <w:basedOn w:val="DefaultParagraphFont"/>
    <w:uiPriority w:val="99"/>
    <w:semiHidden/>
    <w:unhideWhenUsed/>
    <w:rsid w:val="00E408B6"/>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7434772">
      <w:bodyDiv w:val="1"/>
      <w:marLeft w:val="0"/>
      <w:marRight w:val="0"/>
      <w:marTop w:val="0"/>
      <w:marBottom w:val="0"/>
      <w:divBdr>
        <w:top w:val="none" w:sz="0" w:space="0" w:color="auto"/>
        <w:left w:val="none" w:sz="0" w:space="0" w:color="auto"/>
        <w:bottom w:val="none" w:sz="0" w:space="0" w:color="auto"/>
        <w:right w:val="none" w:sz="0" w:space="0" w:color="auto"/>
      </w:divBdr>
    </w:div>
    <w:div w:id="247887045">
      <w:bodyDiv w:val="1"/>
      <w:marLeft w:val="0"/>
      <w:marRight w:val="0"/>
      <w:marTop w:val="0"/>
      <w:marBottom w:val="0"/>
      <w:divBdr>
        <w:top w:val="none" w:sz="0" w:space="0" w:color="auto"/>
        <w:left w:val="none" w:sz="0" w:space="0" w:color="auto"/>
        <w:bottom w:val="none" w:sz="0" w:space="0" w:color="auto"/>
        <w:right w:val="none" w:sz="0" w:space="0" w:color="auto"/>
      </w:divBdr>
    </w:div>
    <w:div w:id="558050818">
      <w:bodyDiv w:val="1"/>
      <w:marLeft w:val="0"/>
      <w:marRight w:val="0"/>
      <w:marTop w:val="0"/>
      <w:marBottom w:val="0"/>
      <w:divBdr>
        <w:top w:val="none" w:sz="0" w:space="0" w:color="auto"/>
        <w:left w:val="none" w:sz="0" w:space="0" w:color="auto"/>
        <w:bottom w:val="none" w:sz="0" w:space="0" w:color="auto"/>
        <w:right w:val="none" w:sz="0" w:space="0" w:color="auto"/>
      </w:divBdr>
      <w:divsChild>
        <w:div w:id="88237874">
          <w:marLeft w:val="0"/>
          <w:marRight w:val="0"/>
          <w:marTop w:val="0"/>
          <w:marBottom w:val="0"/>
          <w:divBdr>
            <w:top w:val="none" w:sz="0" w:space="0" w:color="auto"/>
            <w:left w:val="none" w:sz="0" w:space="0" w:color="auto"/>
            <w:bottom w:val="none" w:sz="0" w:space="0" w:color="auto"/>
            <w:right w:val="none" w:sz="0" w:space="0" w:color="auto"/>
          </w:divBdr>
          <w:divsChild>
            <w:div w:id="202642273">
              <w:marLeft w:val="0"/>
              <w:marRight w:val="0"/>
              <w:marTop w:val="0"/>
              <w:marBottom w:val="0"/>
              <w:divBdr>
                <w:top w:val="none" w:sz="0" w:space="0" w:color="auto"/>
                <w:left w:val="none" w:sz="0" w:space="0" w:color="auto"/>
                <w:bottom w:val="none" w:sz="0" w:space="0" w:color="auto"/>
                <w:right w:val="none" w:sz="0" w:space="0" w:color="auto"/>
              </w:divBdr>
              <w:divsChild>
                <w:div w:id="2122335771">
                  <w:marLeft w:val="0"/>
                  <w:marRight w:val="0"/>
                  <w:marTop w:val="0"/>
                  <w:marBottom w:val="0"/>
                  <w:divBdr>
                    <w:top w:val="none" w:sz="0" w:space="0" w:color="auto"/>
                    <w:left w:val="none" w:sz="0" w:space="0" w:color="auto"/>
                    <w:bottom w:val="none" w:sz="0" w:space="0" w:color="auto"/>
                    <w:right w:val="none" w:sz="0" w:space="0" w:color="auto"/>
                  </w:divBdr>
                  <w:divsChild>
                    <w:div w:id="618412623">
                      <w:marLeft w:val="0"/>
                      <w:marRight w:val="0"/>
                      <w:marTop w:val="0"/>
                      <w:marBottom w:val="0"/>
                      <w:divBdr>
                        <w:top w:val="none" w:sz="0" w:space="0" w:color="auto"/>
                        <w:left w:val="none" w:sz="0" w:space="0" w:color="auto"/>
                        <w:bottom w:val="none" w:sz="0" w:space="0" w:color="auto"/>
                        <w:right w:val="none" w:sz="0" w:space="0" w:color="auto"/>
                      </w:divBdr>
                      <w:divsChild>
                        <w:div w:id="638655267">
                          <w:marLeft w:val="0"/>
                          <w:marRight w:val="0"/>
                          <w:marTop w:val="0"/>
                          <w:marBottom w:val="0"/>
                          <w:divBdr>
                            <w:top w:val="none" w:sz="0" w:space="0" w:color="auto"/>
                            <w:left w:val="none" w:sz="0" w:space="0" w:color="auto"/>
                            <w:bottom w:val="none" w:sz="0" w:space="0" w:color="auto"/>
                            <w:right w:val="none" w:sz="0" w:space="0" w:color="auto"/>
                          </w:divBdr>
                          <w:divsChild>
                            <w:div w:id="10320750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781532374">
      <w:bodyDiv w:val="1"/>
      <w:marLeft w:val="0"/>
      <w:marRight w:val="0"/>
      <w:marTop w:val="0"/>
      <w:marBottom w:val="0"/>
      <w:divBdr>
        <w:top w:val="none" w:sz="0" w:space="0" w:color="auto"/>
        <w:left w:val="none" w:sz="0" w:space="0" w:color="auto"/>
        <w:bottom w:val="none" w:sz="0" w:space="0" w:color="auto"/>
        <w:right w:val="none" w:sz="0" w:space="0" w:color="auto"/>
      </w:divBdr>
    </w:div>
    <w:div w:id="946549020">
      <w:bodyDiv w:val="1"/>
      <w:marLeft w:val="0"/>
      <w:marRight w:val="0"/>
      <w:marTop w:val="0"/>
      <w:marBottom w:val="0"/>
      <w:divBdr>
        <w:top w:val="none" w:sz="0" w:space="0" w:color="auto"/>
        <w:left w:val="none" w:sz="0" w:space="0" w:color="auto"/>
        <w:bottom w:val="none" w:sz="0" w:space="0" w:color="auto"/>
        <w:right w:val="none" w:sz="0" w:space="0" w:color="auto"/>
      </w:divBdr>
    </w:div>
    <w:div w:id="1240628917">
      <w:bodyDiv w:val="1"/>
      <w:marLeft w:val="0"/>
      <w:marRight w:val="0"/>
      <w:marTop w:val="0"/>
      <w:marBottom w:val="0"/>
      <w:divBdr>
        <w:top w:val="none" w:sz="0" w:space="0" w:color="auto"/>
        <w:left w:val="none" w:sz="0" w:space="0" w:color="auto"/>
        <w:bottom w:val="none" w:sz="0" w:space="0" w:color="auto"/>
        <w:right w:val="none" w:sz="0" w:space="0" w:color="auto"/>
      </w:divBdr>
    </w:div>
    <w:div w:id="1292900301">
      <w:bodyDiv w:val="1"/>
      <w:marLeft w:val="0"/>
      <w:marRight w:val="0"/>
      <w:marTop w:val="0"/>
      <w:marBottom w:val="0"/>
      <w:divBdr>
        <w:top w:val="none" w:sz="0" w:space="0" w:color="auto"/>
        <w:left w:val="none" w:sz="0" w:space="0" w:color="auto"/>
        <w:bottom w:val="none" w:sz="0" w:space="0" w:color="auto"/>
        <w:right w:val="none" w:sz="0" w:space="0" w:color="auto"/>
      </w:divBdr>
    </w:div>
    <w:div w:id="1618482122">
      <w:bodyDiv w:val="1"/>
      <w:marLeft w:val="0"/>
      <w:marRight w:val="0"/>
      <w:marTop w:val="0"/>
      <w:marBottom w:val="0"/>
      <w:divBdr>
        <w:top w:val="none" w:sz="0" w:space="0" w:color="auto"/>
        <w:left w:val="none" w:sz="0" w:space="0" w:color="auto"/>
        <w:bottom w:val="none" w:sz="0" w:space="0" w:color="auto"/>
        <w:right w:val="none" w:sz="0" w:space="0" w:color="auto"/>
      </w:divBdr>
    </w:div>
    <w:div w:id="2077973502">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jpeg"/><Relationship Id="rId18" Type="http://schemas.openxmlformats.org/officeDocument/2006/relationships/chart" Target="charts/chart1.xml"/><Relationship Id="rId3" Type="http://schemas.openxmlformats.org/officeDocument/2006/relationships/customXml" Target="../customXml/item3.xml"/><Relationship Id="rId21" Type="http://schemas.openxmlformats.org/officeDocument/2006/relationships/chart" Target="charts/chart4.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hyperlink" Target="https://lisburn.maps.arcgis.com/apps/instant/interactivelegend/index.html?appid=9006f118cf09435c82b3b8e8a926d4b1"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chart" Target="charts/chart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yperlink" Target="http://www.lisburncastlereagh.gov.uk/" TargetMode="External"/><Relationship Id="rId23"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chart" Target="charts/chart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chart" Target="charts/chart5.xm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4.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GB">
                <a:solidFill>
                  <a:sysClr val="windowText" lastClr="000000"/>
                </a:solidFill>
              </a:rPr>
              <a:t>Figure 1 Urban Completions</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Annual Completions</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cat>
            <c:strRef>
              <c:f>Sheet1!$A$2:$A$9</c:f>
              <c:strCache>
                <c:ptCount val="7"/>
                <c:pt idx="1">
                  <c:v>2019/20</c:v>
                </c:pt>
                <c:pt idx="2">
                  <c:v>2020/21</c:v>
                </c:pt>
                <c:pt idx="3">
                  <c:v>2021/22</c:v>
                </c:pt>
                <c:pt idx="4">
                  <c:v>2022/23</c:v>
                </c:pt>
                <c:pt idx="5">
                  <c:v>2023/24</c:v>
                </c:pt>
                <c:pt idx="6">
                  <c:v>2024/25</c:v>
                </c:pt>
              </c:strCache>
            </c:strRef>
          </c:cat>
          <c:val>
            <c:numRef>
              <c:f>Sheet1!$B$2:$B$9</c:f>
              <c:numCache>
                <c:formatCode>General</c:formatCode>
                <c:ptCount val="8"/>
                <c:pt idx="1">
                  <c:v>742</c:v>
                </c:pt>
                <c:pt idx="2">
                  <c:v>680</c:v>
                </c:pt>
                <c:pt idx="3">
                  <c:v>654</c:v>
                </c:pt>
                <c:pt idx="4">
                  <c:v>504</c:v>
                </c:pt>
                <c:pt idx="5">
                  <c:v>350</c:v>
                </c:pt>
                <c:pt idx="6">
                  <c:v>568</c:v>
                </c:pt>
              </c:numCache>
            </c:numRef>
          </c:val>
          <c:extLst>
            <c:ext xmlns:c16="http://schemas.microsoft.com/office/drawing/2014/chart" uri="{C3380CC4-5D6E-409C-BE32-E72D297353CC}">
              <c16:uniqueId val="{00000000-06C1-46EB-875D-DB249E5BB97C}"/>
            </c:ext>
          </c:extLst>
        </c:ser>
        <c:dLbls>
          <c:showLegendKey val="0"/>
          <c:showVal val="0"/>
          <c:showCatName val="0"/>
          <c:showSerName val="0"/>
          <c:showPercent val="0"/>
          <c:showBubbleSize val="0"/>
        </c:dLbls>
        <c:gapWidth val="219"/>
        <c:overlap val="-27"/>
        <c:axId val="1273268015"/>
        <c:axId val="1273267055"/>
      </c:barChart>
      <c:lineChart>
        <c:grouping val="standard"/>
        <c:varyColors val="0"/>
        <c:ser>
          <c:idx val="1"/>
          <c:order val="1"/>
          <c:tx>
            <c:strRef>
              <c:f>Sheet1!$C$1</c:f>
              <c:strCache>
                <c:ptCount val="1"/>
                <c:pt idx="0">
                  <c:v>Average Completions 2004/18</c:v>
                </c:pt>
              </c:strCache>
            </c:strRef>
          </c:tx>
          <c:spPr>
            <a:ln w="34925" cap="rnd">
              <a:solidFill>
                <a:schemeClr val="accent2"/>
              </a:solidFill>
              <a:round/>
            </a:ln>
            <a:effectLst>
              <a:outerShdw blurRad="40000" dist="23000" dir="5400000" rotWithShape="0">
                <a:srgbClr val="000000">
                  <a:alpha val="35000"/>
                </a:srgbClr>
              </a:outerShdw>
            </a:effectLst>
          </c:spPr>
          <c:marker>
            <c:symbol val="none"/>
          </c:marker>
          <c:cat>
            <c:strRef>
              <c:f>Sheet1!$A$2:$A$9</c:f>
              <c:strCache>
                <c:ptCount val="7"/>
                <c:pt idx="1">
                  <c:v>2019/20</c:v>
                </c:pt>
                <c:pt idx="2">
                  <c:v>2020/21</c:v>
                </c:pt>
                <c:pt idx="3">
                  <c:v>2021/22</c:v>
                </c:pt>
                <c:pt idx="4">
                  <c:v>2022/23</c:v>
                </c:pt>
                <c:pt idx="5">
                  <c:v>2023/24</c:v>
                </c:pt>
                <c:pt idx="6">
                  <c:v>2024/25</c:v>
                </c:pt>
              </c:strCache>
            </c:strRef>
          </c:cat>
          <c:val>
            <c:numRef>
              <c:f>Sheet1!$C$2:$C$9</c:f>
              <c:numCache>
                <c:formatCode>General</c:formatCode>
                <c:ptCount val="8"/>
                <c:pt idx="0">
                  <c:v>651</c:v>
                </c:pt>
                <c:pt idx="1">
                  <c:v>651</c:v>
                </c:pt>
                <c:pt idx="2">
                  <c:v>651</c:v>
                </c:pt>
                <c:pt idx="3">
                  <c:v>651</c:v>
                </c:pt>
                <c:pt idx="4">
                  <c:v>651</c:v>
                </c:pt>
                <c:pt idx="5">
                  <c:v>651</c:v>
                </c:pt>
                <c:pt idx="6">
                  <c:v>651</c:v>
                </c:pt>
                <c:pt idx="7">
                  <c:v>651</c:v>
                </c:pt>
              </c:numCache>
            </c:numRef>
          </c:val>
          <c:smooth val="0"/>
          <c:extLst>
            <c:ext xmlns:c16="http://schemas.microsoft.com/office/drawing/2014/chart" uri="{C3380CC4-5D6E-409C-BE32-E72D297353CC}">
              <c16:uniqueId val="{00000001-06C1-46EB-875D-DB249E5BB97C}"/>
            </c:ext>
          </c:extLst>
        </c:ser>
        <c:ser>
          <c:idx val="2"/>
          <c:order val="2"/>
          <c:tx>
            <c:strRef>
              <c:f>Sheet1!#REF!</c:f>
              <c:strCache>
                <c:ptCount val="1"/>
                <c:pt idx="0">
                  <c:v>#REF!</c:v>
                </c:pt>
              </c:strCache>
            </c:strRef>
          </c:tx>
          <c:spPr>
            <a:ln w="34925" cap="rnd">
              <a:solidFill>
                <a:schemeClr val="accent3"/>
              </a:solidFill>
              <a:round/>
            </a:ln>
            <a:effectLst>
              <a:outerShdw blurRad="40000" dist="23000" dir="5400000" rotWithShape="0">
                <a:srgbClr val="000000">
                  <a:alpha val="35000"/>
                </a:srgbClr>
              </a:outerShdw>
            </a:effectLst>
          </c:spPr>
          <c:marker>
            <c:symbol val="none"/>
          </c:marker>
          <c:cat>
            <c:strRef>
              <c:f>Sheet1!$A$2:$A$9</c:f>
              <c:strCache>
                <c:ptCount val="7"/>
                <c:pt idx="1">
                  <c:v>2019/20</c:v>
                </c:pt>
                <c:pt idx="2">
                  <c:v>2020/21</c:v>
                </c:pt>
                <c:pt idx="3">
                  <c:v>2021/22</c:v>
                </c:pt>
                <c:pt idx="4">
                  <c:v>2022/23</c:v>
                </c:pt>
                <c:pt idx="5">
                  <c:v>2023/24</c:v>
                </c:pt>
                <c:pt idx="6">
                  <c:v>2024/25</c:v>
                </c:pt>
              </c:strCache>
            </c:strRef>
          </c:cat>
          <c:val>
            <c:numRef>
              <c:f>Sheet1!#REF!</c:f>
              <c:numCache>
                <c:formatCode>General</c:formatCode>
                <c:ptCount val="1"/>
                <c:pt idx="0">
                  <c:v>1</c:v>
                </c:pt>
              </c:numCache>
            </c:numRef>
          </c:val>
          <c:smooth val="0"/>
          <c:extLst>
            <c:ext xmlns:c16="http://schemas.microsoft.com/office/drawing/2014/chart" uri="{C3380CC4-5D6E-409C-BE32-E72D297353CC}">
              <c16:uniqueId val="{00000002-06C1-46EB-875D-DB249E5BB97C}"/>
            </c:ext>
          </c:extLst>
        </c:ser>
        <c:dLbls>
          <c:showLegendKey val="0"/>
          <c:showVal val="0"/>
          <c:showCatName val="0"/>
          <c:showSerName val="0"/>
          <c:showPercent val="0"/>
          <c:showBubbleSize val="0"/>
        </c:dLbls>
        <c:marker val="1"/>
        <c:smooth val="0"/>
        <c:axId val="1273268015"/>
        <c:axId val="1273267055"/>
      </c:lineChart>
      <c:catAx>
        <c:axId val="1273268015"/>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73267055"/>
        <c:crosses val="autoZero"/>
        <c:auto val="1"/>
        <c:lblAlgn val="ctr"/>
        <c:lblOffset val="100"/>
        <c:noMultiLvlLbl val="0"/>
      </c:catAx>
      <c:valAx>
        <c:axId val="127326705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73268015"/>
        <c:crosses val="autoZero"/>
        <c:crossBetween val="between"/>
      </c:valAx>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GB">
                <a:solidFill>
                  <a:sysClr val="windowText" lastClr="000000"/>
                </a:solidFill>
              </a:rPr>
              <a:t>Figure 2 Rural Completions</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Annual Completions</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cat>
            <c:strRef>
              <c:f>Sheet1!$A$2:$A$10</c:f>
              <c:strCache>
                <c:ptCount val="7"/>
                <c:pt idx="1">
                  <c:v>2019/20</c:v>
                </c:pt>
                <c:pt idx="2">
                  <c:v>2020/21</c:v>
                </c:pt>
                <c:pt idx="3">
                  <c:v>2021/22</c:v>
                </c:pt>
                <c:pt idx="4">
                  <c:v>2022/23</c:v>
                </c:pt>
                <c:pt idx="5">
                  <c:v>2023/24</c:v>
                </c:pt>
                <c:pt idx="6">
                  <c:v>2024/25</c:v>
                </c:pt>
              </c:strCache>
            </c:strRef>
          </c:cat>
          <c:val>
            <c:numRef>
              <c:f>Sheet1!$B$2:$B$10</c:f>
              <c:numCache>
                <c:formatCode>General</c:formatCode>
                <c:ptCount val="9"/>
                <c:pt idx="1">
                  <c:v>57</c:v>
                </c:pt>
                <c:pt idx="2">
                  <c:v>81</c:v>
                </c:pt>
                <c:pt idx="3">
                  <c:v>67</c:v>
                </c:pt>
                <c:pt idx="4">
                  <c:v>81</c:v>
                </c:pt>
                <c:pt idx="5">
                  <c:v>64</c:v>
                </c:pt>
                <c:pt idx="6">
                  <c:v>65</c:v>
                </c:pt>
              </c:numCache>
            </c:numRef>
          </c:val>
          <c:extLst>
            <c:ext xmlns:c16="http://schemas.microsoft.com/office/drawing/2014/chart" uri="{C3380CC4-5D6E-409C-BE32-E72D297353CC}">
              <c16:uniqueId val="{00000000-22F9-447A-9084-103F4CE85D8D}"/>
            </c:ext>
          </c:extLst>
        </c:ser>
        <c:dLbls>
          <c:showLegendKey val="0"/>
          <c:showVal val="0"/>
          <c:showCatName val="0"/>
          <c:showSerName val="0"/>
          <c:showPercent val="0"/>
          <c:showBubbleSize val="0"/>
        </c:dLbls>
        <c:gapWidth val="219"/>
        <c:overlap val="-27"/>
        <c:axId val="1273268015"/>
        <c:axId val="1273267055"/>
      </c:barChart>
      <c:lineChart>
        <c:grouping val="standard"/>
        <c:varyColors val="0"/>
        <c:ser>
          <c:idx val="1"/>
          <c:order val="1"/>
          <c:tx>
            <c:strRef>
              <c:f>Sheet1!$C$1</c:f>
              <c:strCache>
                <c:ptCount val="1"/>
                <c:pt idx="0">
                  <c:v>Average Completions 2004/18</c:v>
                </c:pt>
              </c:strCache>
            </c:strRef>
          </c:tx>
          <c:spPr>
            <a:ln w="34925" cap="rnd">
              <a:solidFill>
                <a:schemeClr val="accent2"/>
              </a:solidFill>
              <a:round/>
            </a:ln>
            <a:effectLst>
              <a:outerShdw blurRad="40000" dist="23000" dir="5400000" rotWithShape="0">
                <a:srgbClr val="000000">
                  <a:alpha val="35000"/>
                </a:srgbClr>
              </a:outerShdw>
            </a:effectLst>
          </c:spPr>
          <c:marker>
            <c:symbol val="none"/>
          </c:marker>
          <c:cat>
            <c:strRef>
              <c:f>Sheet1!$A$2:$A$10</c:f>
              <c:strCache>
                <c:ptCount val="7"/>
                <c:pt idx="1">
                  <c:v>2019/20</c:v>
                </c:pt>
                <c:pt idx="2">
                  <c:v>2020/21</c:v>
                </c:pt>
                <c:pt idx="3">
                  <c:v>2021/22</c:v>
                </c:pt>
                <c:pt idx="4">
                  <c:v>2022/23</c:v>
                </c:pt>
                <c:pt idx="5">
                  <c:v>2023/24</c:v>
                </c:pt>
                <c:pt idx="6">
                  <c:v>2024/25</c:v>
                </c:pt>
              </c:strCache>
            </c:strRef>
          </c:cat>
          <c:val>
            <c:numRef>
              <c:f>Sheet1!$C$2:$C$8</c:f>
              <c:numCache>
                <c:formatCode>General</c:formatCode>
                <c:ptCount val="7"/>
                <c:pt idx="0">
                  <c:v>54</c:v>
                </c:pt>
                <c:pt idx="1">
                  <c:v>54</c:v>
                </c:pt>
                <c:pt idx="2">
                  <c:v>54</c:v>
                </c:pt>
                <c:pt idx="3">
                  <c:v>54</c:v>
                </c:pt>
                <c:pt idx="4">
                  <c:v>54</c:v>
                </c:pt>
                <c:pt idx="5">
                  <c:v>54</c:v>
                </c:pt>
                <c:pt idx="6">
                  <c:v>54</c:v>
                </c:pt>
              </c:numCache>
            </c:numRef>
          </c:val>
          <c:smooth val="0"/>
          <c:extLst>
            <c:ext xmlns:c16="http://schemas.microsoft.com/office/drawing/2014/chart" uri="{C3380CC4-5D6E-409C-BE32-E72D297353CC}">
              <c16:uniqueId val="{00000001-22F9-447A-9084-103F4CE85D8D}"/>
            </c:ext>
          </c:extLst>
        </c:ser>
        <c:ser>
          <c:idx val="2"/>
          <c:order val="2"/>
          <c:tx>
            <c:strRef>
              <c:f>Sheet1!#REF!</c:f>
              <c:strCache>
                <c:ptCount val="1"/>
                <c:pt idx="0">
                  <c:v>#REF!</c:v>
                </c:pt>
              </c:strCache>
            </c:strRef>
          </c:tx>
          <c:spPr>
            <a:ln w="34925" cap="rnd">
              <a:solidFill>
                <a:schemeClr val="accent3"/>
              </a:solidFill>
              <a:round/>
            </a:ln>
            <a:effectLst>
              <a:outerShdw blurRad="40000" dist="23000" dir="5400000" rotWithShape="0">
                <a:srgbClr val="000000">
                  <a:alpha val="35000"/>
                </a:srgbClr>
              </a:outerShdw>
            </a:effectLst>
          </c:spPr>
          <c:marker>
            <c:symbol val="none"/>
          </c:marker>
          <c:cat>
            <c:strRef>
              <c:f>Sheet1!$A$2:$A$10</c:f>
              <c:strCache>
                <c:ptCount val="7"/>
                <c:pt idx="1">
                  <c:v>2019/20</c:v>
                </c:pt>
                <c:pt idx="2">
                  <c:v>2020/21</c:v>
                </c:pt>
                <c:pt idx="3">
                  <c:v>2021/22</c:v>
                </c:pt>
                <c:pt idx="4">
                  <c:v>2022/23</c:v>
                </c:pt>
                <c:pt idx="5">
                  <c:v>2023/24</c:v>
                </c:pt>
                <c:pt idx="6">
                  <c:v>2024/25</c:v>
                </c:pt>
              </c:strCache>
            </c:strRef>
          </c:cat>
          <c:val>
            <c:numRef>
              <c:f>Sheet1!#REF!</c:f>
              <c:numCache>
                <c:formatCode>General</c:formatCode>
                <c:ptCount val="1"/>
                <c:pt idx="0">
                  <c:v>1</c:v>
                </c:pt>
              </c:numCache>
            </c:numRef>
          </c:val>
          <c:smooth val="0"/>
          <c:extLst>
            <c:ext xmlns:c16="http://schemas.microsoft.com/office/drawing/2014/chart" uri="{C3380CC4-5D6E-409C-BE32-E72D297353CC}">
              <c16:uniqueId val="{00000002-22F9-447A-9084-103F4CE85D8D}"/>
            </c:ext>
          </c:extLst>
        </c:ser>
        <c:dLbls>
          <c:showLegendKey val="0"/>
          <c:showVal val="0"/>
          <c:showCatName val="0"/>
          <c:showSerName val="0"/>
          <c:showPercent val="0"/>
          <c:showBubbleSize val="0"/>
        </c:dLbls>
        <c:marker val="1"/>
        <c:smooth val="0"/>
        <c:axId val="1273268015"/>
        <c:axId val="1273267055"/>
      </c:lineChart>
      <c:catAx>
        <c:axId val="1273268015"/>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73267055"/>
        <c:crosses val="autoZero"/>
        <c:auto val="1"/>
        <c:lblAlgn val="ctr"/>
        <c:lblOffset val="100"/>
        <c:noMultiLvlLbl val="0"/>
      </c:catAx>
      <c:valAx>
        <c:axId val="127326705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73268015"/>
        <c:crosses val="autoZero"/>
        <c:crossBetween val="between"/>
      </c:valAx>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0" baseline="0">
                <a:solidFill>
                  <a:schemeClr val="tx1">
                    <a:lumMod val="65000"/>
                    <a:lumOff val="35000"/>
                  </a:schemeClr>
                </a:solidFill>
                <a:latin typeface="+mn-lt"/>
                <a:ea typeface="+mn-ea"/>
                <a:cs typeface="+mn-cs"/>
              </a:defRPr>
            </a:pPr>
            <a:r>
              <a:rPr lang="en-GB" sz="1600" b="1">
                <a:solidFill>
                  <a:sysClr val="windowText" lastClr="000000"/>
                </a:solidFill>
              </a:rPr>
              <a:t>Figure 3 Five Year Growth Scenarios </a:t>
            </a:r>
          </a:p>
        </c:rich>
      </c:tx>
      <c:overlay val="0"/>
      <c:spPr>
        <a:noFill/>
        <a:ln>
          <a:noFill/>
        </a:ln>
        <a:effectLst/>
      </c:spPr>
      <c:txPr>
        <a:bodyPr rot="0" spcFirstLastPara="1" vertOverflow="ellipsis" vert="horz" wrap="square" anchor="ctr" anchorCtr="1"/>
        <a:lstStyle/>
        <a:p>
          <a:pPr>
            <a:defRPr sz="16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Mean Annual SHA Projected Growth to 2032</c:v>
                </c:pt>
              </c:strCache>
            </c:strRef>
          </c:tx>
          <c:spPr>
            <a:ln w="28575" cap="rnd">
              <a:solidFill>
                <a:schemeClr val="accent2"/>
              </a:solidFill>
              <a:round/>
            </a:ln>
            <a:effectLst/>
          </c:spPr>
          <c:marker>
            <c:symbol val="none"/>
          </c:marker>
          <c:trendline>
            <c:name>Mean Annual SHA Projected Growth to 2032</c:name>
            <c:spPr>
              <a:ln w="19050" cap="rnd">
                <a:solidFill>
                  <a:schemeClr val="accent2"/>
                </a:solidFill>
                <a:prstDash val="sysDot"/>
              </a:ln>
              <a:effectLst/>
            </c:spPr>
            <c:trendlineType val="linear"/>
            <c:dispRSqr val="0"/>
            <c:dispEq val="0"/>
          </c:trendline>
          <c:cat>
            <c:numRef>
              <c:f>Sheet1!$A$2:$A$9</c:f>
              <c:numCache>
                <c:formatCode>General</c:formatCode>
                <c:ptCount val="8"/>
                <c:pt idx="0">
                  <c:v>2026</c:v>
                </c:pt>
                <c:pt idx="1">
                  <c:v>2027</c:v>
                </c:pt>
                <c:pt idx="2">
                  <c:v>2028</c:v>
                </c:pt>
                <c:pt idx="3">
                  <c:v>2029</c:v>
                </c:pt>
                <c:pt idx="4">
                  <c:v>2030</c:v>
                </c:pt>
                <c:pt idx="5">
                  <c:v>2031</c:v>
                </c:pt>
                <c:pt idx="6">
                  <c:v>2032</c:v>
                </c:pt>
              </c:numCache>
            </c:numRef>
          </c:cat>
          <c:val>
            <c:numRef>
              <c:f>Sheet1!$B$2:$B$9</c:f>
              <c:numCache>
                <c:formatCode>General</c:formatCode>
                <c:ptCount val="8"/>
                <c:pt idx="0">
                  <c:v>1172</c:v>
                </c:pt>
                <c:pt idx="6">
                  <c:v>8205</c:v>
                </c:pt>
              </c:numCache>
            </c:numRef>
          </c:val>
          <c:smooth val="0"/>
          <c:extLst>
            <c:ext xmlns:c16="http://schemas.microsoft.com/office/drawing/2014/chart" uri="{C3380CC4-5D6E-409C-BE32-E72D297353CC}">
              <c16:uniqueId val="{00000001-926B-44D0-8193-9C990204D548}"/>
            </c:ext>
          </c:extLst>
        </c:ser>
        <c:ser>
          <c:idx val="1"/>
          <c:order val="1"/>
          <c:tx>
            <c:strRef>
              <c:f>Sheet1!$C$1</c:f>
              <c:strCache>
                <c:ptCount val="1"/>
                <c:pt idx="0">
                  <c:v>Mean Potential Growth (Monitored Sites)</c:v>
                </c:pt>
              </c:strCache>
            </c:strRef>
          </c:tx>
          <c:spPr>
            <a:ln w="28575" cap="rnd">
              <a:solidFill>
                <a:schemeClr val="accent4"/>
              </a:solidFill>
              <a:round/>
            </a:ln>
            <a:effectLst/>
          </c:spPr>
          <c:marker>
            <c:symbol val="none"/>
          </c:marker>
          <c:cat>
            <c:numRef>
              <c:f>Sheet1!$A$2:$A$9</c:f>
              <c:numCache>
                <c:formatCode>General</c:formatCode>
                <c:ptCount val="8"/>
                <c:pt idx="0">
                  <c:v>2026</c:v>
                </c:pt>
                <c:pt idx="1">
                  <c:v>2027</c:v>
                </c:pt>
                <c:pt idx="2">
                  <c:v>2028</c:v>
                </c:pt>
                <c:pt idx="3">
                  <c:v>2029</c:v>
                </c:pt>
                <c:pt idx="4">
                  <c:v>2030</c:v>
                </c:pt>
                <c:pt idx="5">
                  <c:v>2031</c:v>
                </c:pt>
                <c:pt idx="6">
                  <c:v>2032</c:v>
                </c:pt>
              </c:numCache>
            </c:numRef>
          </c:cat>
          <c:val>
            <c:numRef>
              <c:f>Sheet1!$C$2:$C$9</c:f>
              <c:numCache>
                <c:formatCode>General</c:formatCode>
                <c:ptCount val="8"/>
                <c:pt idx="0">
                  <c:v>1142</c:v>
                </c:pt>
                <c:pt idx="1">
                  <c:v>2284</c:v>
                </c:pt>
                <c:pt idx="2">
                  <c:v>3426</c:v>
                </c:pt>
                <c:pt idx="3">
                  <c:v>4568</c:v>
                </c:pt>
                <c:pt idx="4">
                  <c:v>5710</c:v>
                </c:pt>
                <c:pt idx="5">
                  <c:v>6852</c:v>
                </c:pt>
                <c:pt idx="6">
                  <c:v>7995</c:v>
                </c:pt>
              </c:numCache>
            </c:numRef>
          </c:val>
          <c:smooth val="0"/>
          <c:extLst>
            <c:ext xmlns:c16="http://schemas.microsoft.com/office/drawing/2014/chart" uri="{C3380CC4-5D6E-409C-BE32-E72D297353CC}">
              <c16:uniqueId val="{00000002-926B-44D0-8193-9C990204D548}"/>
            </c:ext>
          </c:extLst>
        </c:ser>
        <c:ser>
          <c:idx val="2"/>
          <c:order val="2"/>
          <c:tx>
            <c:strRef>
              <c:f>Sheet1!$D$1</c:f>
              <c:strCache>
                <c:ptCount val="1"/>
                <c:pt idx="0">
                  <c:v>Scenario 1 - Based on Mean Completions 2004/18</c:v>
                </c:pt>
              </c:strCache>
            </c:strRef>
          </c:tx>
          <c:spPr>
            <a:ln w="28575" cap="rnd">
              <a:solidFill>
                <a:schemeClr val="accent6"/>
              </a:solidFill>
              <a:round/>
            </a:ln>
            <a:effectLst/>
          </c:spPr>
          <c:marker>
            <c:symbol val="none"/>
          </c:marker>
          <c:cat>
            <c:numRef>
              <c:f>Sheet1!$A$2:$A$9</c:f>
              <c:numCache>
                <c:formatCode>General</c:formatCode>
                <c:ptCount val="8"/>
                <c:pt idx="0">
                  <c:v>2026</c:v>
                </c:pt>
                <c:pt idx="1">
                  <c:v>2027</c:v>
                </c:pt>
                <c:pt idx="2">
                  <c:v>2028</c:v>
                </c:pt>
                <c:pt idx="3">
                  <c:v>2029</c:v>
                </c:pt>
                <c:pt idx="4">
                  <c:v>2030</c:v>
                </c:pt>
                <c:pt idx="5">
                  <c:v>2031</c:v>
                </c:pt>
                <c:pt idx="6">
                  <c:v>2032</c:v>
                </c:pt>
              </c:numCache>
            </c:numRef>
          </c:cat>
          <c:val>
            <c:numRef>
              <c:f>Sheet1!$D$2:$D$9</c:f>
              <c:numCache>
                <c:formatCode>General</c:formatCode>
                <c:ptCount val="8"/>
                <c:pt idx="0">
                  <c:v>651</c:v>
                </c:pt>
                <c:pt idx="1">
                  <c:v>1302</c:v>
                </c:pt>
                <c:pt idx="2">
                  <c:v>1953</c:v>
                </c:pt>
                <c:pt idx="3">
                  <c:v>2604</c:v>
                </c:pt>
                <c:pt idx="4">
                  <c:v>3255</c:v>
                </c:pt>
                <c:pt idx="5">
                  <c:v>3906</c:v>
                </c:pt>
                <c:pt idx="6">
                  <c:v>4557</c:v>
                </c:pt>
              </c:numCache>
            </c:numRef>
          </c:val>
          <c:smooth val="0"/>
          <c:extLst>
            <c:ext xmlns:c16="http://schemas.microsoft.com/office/drawing/2014/chart" uri="{C3380CC4-5D6E-409C-BE32-E72D297353CC}">
              <c16:uniqueId val="{00000003-926B-44D0-8193-9C990204D548}"/>
            </c:ext>
          </c:extLst>
        </c:ser>
        <c:ser>
          <c:idx val="3"/>
          <c:order val="3"/>
          <c:tx>
            <c:strRef>
              <c:f>Sheet1!$E$1</c:f>
              <c:strCache>
                <c:ptCount val="1"/>
                <c:pt idx="0">
                  <c:v>Scenario 2 - Based on Mean Completions 2019/25</c:v>
                </c:pt>
              </c:strCache>
            </c:strRef>
          </c:tx>
          <c:spPr>
            <a:ln w="28575" cap="rnd">
              <a:solidFill>
                <a:schemeClr val="accent2">
                  <a:lumMod val="60000"/>
                </a:schemeClr>
              </a:solidFill>
              <a:round/>
            </a:ln>
            <a:effectLst/>
          </c:spPr>
          <c:marker>
            <c:symbol val="none"/>
          </c:marker>
          <c:cat>
            <c:numRef>
              <c:f>Sheet1!$A$2:$A$9</c:f>
              <c:numCache>
                <c:formatCode>General</c:formatCode>
                <c:ptCount val="8"/>
                <c:pt idx="0">
                  <c:v>2026</c:v>
                </c:pt>
                <c:pt idx="1">
                  <c:v>2027</c:v>
                </c:pt>
                <c:pt idx="2">
                  <c:v>2028</c:v>
                </c:pt>
                <c:pt idx="3">
                  <c:v>2029</c:v>
                </c:pt>
                <c:pt idx="4">
                  <c:v>2030</c:v>
                </c:pt>
                <c:pt idx="5">
                  <c:v>2031</c:v>
                </c:pt>
                <c:pt idx="6">
                  <c:v>2032</c:v>
                </c:pt>
              </c:numCache>
            </c:numRef>
          </c:cat>
          <c:val>
            <c:numRef>
              <c:f>Sheet1!$E$2:$E$9</c:f>
              <c:numCache>
                <c:formatCode>General</c:formatCode>
                <c:ptCount val="8"/>
                <c:pt idx="0">
                  <c:v>583</c:v>
                </c:pt>
                <c:pt idx="1">
                  <c:v>1166</c:v>
                </c:pt>
                <c:pt idx="2">
                  <c:v>1749</c:v>
                </c:pt>
                <c:pt idx="3">
                  <c:v>2332</c:v>
                </c:pt>
                <c:pt idx="4">
                  <c:v>2915</c:v>
                </c:pt>
                <c:pt idx="5">
                  <c:v>3498</c:v>
                </c:pt>
                <c:pt idx="6">
                  <c:v>4081</c:v>
                </c:pt>
              </c:numCache>
            </c:numRef>
          </c:val>
          <c:smooth val="0"/>
          <c:extLst>
            <c:ext xmlns:c16="http://schemas.microsoft.com/office/drawing/2014/chart" uri="{C3380CC4-5D6E-409C-BE32-E72D297353CC}">
              <c16:uniqueId val="{00000004-926B-44D0-8193-9C990204D548}"/>
            </c:ext>
          </c:extLst>
        </c:ser>
        <c:ser>
          <c:idx val="4"/>
          <c:order val="4"/>
          <c:tx>
            <c:strRef>
              <c:f>Sheet1!$F$1</c:f>
              <c:strCache>
                <c:ptCount val="1"/>
                <c:pt idx="0">
                  <c:v>Scenario 3 - Based on Mean Completions 2024/25</c:v>
                </c:pt>
              </c:strCache>
            </c:strRef>
          </c:tx>
          <c:spPr>
            <a:ln w="28575" cap="rnd">
              <a:solidFill>
                <a:schemeClr val="accent4">
                  <a:lumMod val="60000"/>
                </a:schemeClr>
              </a:solidFill>
              <a:round/>
            </a:ln>
            <a:effectLst/>
          </c:spPr>
          <c:marker>
            <c:symbol val="none"/>
          </c:marker>
          <c:cat>
            <c:numRef>
              <c:f>Sheet1!$A$2:$A$9</c:f>
              <c:numCache>
                <c:formatCode>General</c:formatCode>
                <c:ptCount val="8"/>
                <c:pt idx="0">
                  <c:v>2026</c:v>
                </c:pt>
                <c:pt idx="1">
                  <c:v>2027</c:v>
                </c:pt>
                <c:pt idx="2">
                  <c:v>2028</c:v>
                </c:pt>
                <c:pt idx="3">
                  <c:v>2029</c:v>
                </c:pt>
                <c:pt idx="4">
                  <c:v>2030</c:v>
                </c:pt>
                <c:pt idx="5">
                  <c:v>2031</c:v>
                </c:pt>
                <c:pt idx="6">
                  <c:v>2032</c:v>
                </c:pt>
              </c:numCache>
            </c:numRef>
          </c:cat>
          <c:val>
            <c:numRef>
              <c:f>Sheet1!$F$2:$F$9</c:f>
              <c:numCache>
                <c:formatCode>General</c:formatCode>
                <c:ptCount val="8"/>
                <c:pt idx="0">
                  <c:v>568</c:v>
                </c:pt>
                <c:pt idx="1">
                  <c:v>1136</c:v>
                </c:pt>
                <c:pt idx="2">
                  <c:v>1704</c:v>
                </c:pt>
                <c:pt idx="3">
                  <c:v>2272</c:v>
                </c:pt>
                <c:pt idx="4">
                  <c:v>2840</c:v>
                </c:pt>
                <c:pt idx="5">
                  <c:v>3408</c:v>
                </c:pt>
                <c:pt idx="6">
                  <c:v>3976</c:v>
                </c:pt>
              </c:numCache>
            </c:numRef>
          </c:val>
          <c:smooth val="0"/>
          <c:extLst>
            <c:ext xmlns:c16="http://schemas.microsoft.com/office/drawing/2014/chart" uri="{C3380CC4-5D6E-409C-BE32-E72D297353CC}">
              <c16:uniqueId val="{00000005-926B-44D0-8193-9C990204D548}"/>
            </c:ext>
          </c:extLst>
        </c:ser>
        <c:dLbls>
          <c:showLegendKey val="0"/>
          <c:showVal val="0"/>
          <c:showCatName val="0"/>
          <c:showSerName val="0"/>
          <c:showPercent val="0"/>
          <c:showBubbleSize val="0"/>
        </c:dLbls>
        <c:smooth val="0"/>
        <c:axId val="1295005695"/>
        <c:axId val="1295006175"/>
      </c:lineChart>
      <c:catAx>
        <c:axId val="12950056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5006175"/>
        <c:crosses val="autoZero"/>
        <c:auto val="1"/>
        <c:lblAlgn val="ctr"/>
        <c:lblOffset val="100"/>
        <c:noMultiLvlLbl val="0"/>
      </c:catAx>
      <c:valAx>
        <c:axId val="129500617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5005695"/>
        <c:crosses val="autoZero"/>
        <c:crossBetween val="between"/>
      </c:valAx>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baseline="0">
                <a:solidFill>
                  <a:schemeClr val="dk1">
                    <a:lumMod val="75000"/>
                    <a:lumOff val="25000"/>
                  </a:schemeClr>
                </a:solidFill>
                <a:latin typeface="+mn-lt"/>
                <a:ea typeface="+mn-ea"/>
                <a:cs typeface="+mn-cs"/>
              </a:defRPr>
            </a:pPr>
            <a:r>
              <a:rPr kumimoji="0" lang="en-US" sz="1600" b="1" i="0" u="none" strike="noStrike" kern="1200" cap="none" spc="0" normalizeH="0" baseline="0" noProof="0">
                <a:ln>
                  <a:noFill/>
                </a:ln>
                <a:solidFill>
                  <a:sysClr val="windowText" lastClr="000000"/>
                </a:solidFill>
                <a:effectLst/>
                <a:uLnTx/>
                <a:uFillTx/>
                <a:latin typeface="+mn-lt"/>
              </a:rPr>
              <a:t>Figure 4 Remaining Area by Settlement</a:t>
            </a:r>
          </a:p>
        </c:rich>
      </c:tx>
      <c:overlay val="0"/>
      <c:spPr>
        <a:noFill/>
        <a:ln>
          <a:noFill/>
        </a:ln>
        <a:effectLst/>
      </c:spPr>
      <c:txPr>
        <a:bodyPr rot="0" spcFirstLastPara="1" vertOverflow="ellipsis" vert="horz" wrap="square" anchor="ctr" anchorCtr="1"/>
        <a:lstStyle/>
        <a:p>
          <a:pPr>
            <a:defRPr sz="1800" b="1" i="0" u="none" strike="noStrike" baseline="0">
              <a:solidFill>
                <a:schemeClr val="dk1">
                  <a:lumMod val="75000"/>
                  <a:lumOff val="25000"/>
                </a:schemeClr>
              </a:solidFill>
              <a:latin typeface="+mn-lt"/>
              <a:ea typeface="+mn-ea"/>
              <a:cs typeface="+mn-cs"/>
            </a:defRPr>
          </a:pPr>
          <a:endParaRPr lang="en-US"/>
        </a:p>
      </c:txPr>
    </c:title>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Remaining Area</c:v>
                </c:pt>
              </c:strCache>
            </c:strRef>
          </c:tx>
          <c:dPt>
            <c:idx val="0"/>
            <c:bubble3D val="0"/>
            <c:spPr>
              <a:solidFill>
                <a:schemeClr val="accent1"/>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1-90E0-4BF0-B81D-525FECE22016}"/>
              </c:ext>
            </c:extLst>
          </c:dPt>
          <c:dPt>
            <c:idx val="1"/>
            <c:bubble3D val="0"/>
            <c:spPr>
              <a:solidFill>
                <a:schemeClr val="accent2"/>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3-90E0-4BF0-B81D-525FECE22016}"/>
              </c:ext>
            </c:extLst>
          </c:dPt>
          <c:dPt>
            <c:idx val="2"/>
            <c:bubble3D val="0"/>
            <c:spPr>
              <a:solidFill>
                <a:schemeClr val="accent3"/>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5-90E0-4BF0-B81D-525FECE22016}"/>
              </c:ext>
            </c:extLst>
          </c:dPt>
          <c:dPt>
            <c:idx val="3"/>
            <c:bubble3D val="0"/>
            <c:spPr>
              <a:solidFill>
                <a:schemeClr val="accent4"/>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7-90E0-4BF0-B81D-525FECE22016}"/>
              </c:ext>
            </c:extLst>
          </c:dPt>
          <c:dPt>
            <c:idx val="4"/>
            <c:bubble3D val="0"/>
            <c:spPr>
              <a:solidFill>
                <a:schemeClr val="accent5"/>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9-90E0-4BF0-B81D-525FECE22016}"/>
              </c:ext>
            </c:extLst>
          </c:dPt>
          <c:dPt>
            <c:idx val="5"/>
            <c:bubble3D val="0"/>
            <c:spPr>
              <a:solidFill>
                <a:schemeClr val="accent6"/>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B-90E0-4BF0-B81D-525FECE22016}"/>
              </c:ext>
            </c:extLst>
          </c:dPt>
          <c:dPt>
            <c:idx val="6"/>
            <c:bubble3D val="0"/>
            <c:spPr>
              <a:solidFill>
                <a:schemeClr val="accent1">
                  <a:lumMod val="60000"/>
                </a:schemeClr>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D-90E0-4BF0-B81D-525FECE22016}"/>
              </c:ext>
            </c:extLst>
          </c:dPt>
          <c:dLbls>
            <c:dLbl>
              <c:idx val="1"/>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solidFill>
                      <a:latin typeface="+mn-lt"/>
                      <a:ea typeface="+mn-ea"/>
                      <a:cs typeface="+mn-cs"/>
                    </a:defRPr>
                  </a:pPr>
                  <a:endParaRPr lang="en-US"/>
                </a:p>
              </c:txPr>
              <c:showLegendKey val="0"/>
              <c:showVal val="0"/>
              <c:showCatName val="1"/>
              <c:showSerName val="0"/>
              <c:showPercent val="1"/>
              <c:showBubbleSize val="0"/>
              <c:extLst>
                <c:ext xmlns:c16="http://schemas.microsoft.com/office/drawing/2014/chart" uri="{C3380CC4-5D6E-409C-BE32-E72D297353CC}">
                  <c16:uniqueId val="{00000003-90E0-4BF0-B81D-525FECE22016}"/>
                </c:ext>
              </c:extLst>
            </c:dLbl>
            <c:dLbl>
              <c:idx val="2"/>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ysClr val="windowText" lastClr="000000"/>
                      </a:solidFill>
                      <a:latin typeface="+mn-lt"/>
                      <a:ea typeface="+mn-ea"/>
                      <a:cs typeface="+mn-cs"/>
                    </a:defRPr>
                  </a:pPr>
                  <a:endParaRPr lang="en-US"/>
                </a:p>
              </c:txPr>
              <c:showLegendKey val="0"/>
              <c:showVal val="0"/>
              <c:showCatName val="1"/>
              <c:showSerName val="0"/>
              <c:showPercent val="1"/>
              <c:showBubbleSize val="0"/>
              <c:extLst>
                <c:ext xmlns:c16="http://schemas.microsoft.com/office/drawing/2014/chart" uri="{C3380CC4-5D6E-409C-BE32-E72D297353CC}">
                  <c16:uniqueId val="{00000005-90E0-4BF0-B81D-525FECE22016}"/>
                </c:ext>
              </c:extLst>
            </c:dLbl>
            <c:dLbl>
              <c:idx val="4"/>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solidFill>
                      <a:latin typeface="+mn-lt"/>
                      <a:ea typeface="+mn-ea"/>
                      <a:cs typeface="+mn-cs"/>
                    </a:defRPr>
                  </a:pPr>
                  <a:endParaRPr lang="en-US"/>
                </a:p>
              </c:txPr>
              <c:showLegendKey val="0"/>
              <c:showVal val="0"/>
              <c:showCatName val="1"/>
              <c:showSerName val="0"/>
              <c:showPercent val="1"/>
              <c:showBubbleSize val="0"/>
              <c:extLst>
                <c:ext xmlns:c16="http://schemas.microsoft.com/office/drawing/2014/chart" uri="{C3380CC4-5D6E-409C-BE32-E72D297353CC}">
                  <c16:uniqueId val="{00000009-90E0-4BF0-B81D-525FECE22016}"/>
                </c:ext>
              </c:extLst>
            </c:dLbl>
            <c:dLbl>
              <c:idx val="5"/>
              <c:tx>
                <c:rich>
                  <a:bodyPr/>
                  <a:lstStyle/>
                  <a:p>
                    <a:fld id="{630EA719-803F-4BBA-9E21-1C165D39A5A5}" type="CATEGORYNAME">
                      <a:rPr lang="en-US">
                        <a:solidFill>
                          <a:sysClr val="windowText" lastClr="000000"/>
                        </a:solidFill>
                      </a:rPr>
                      <a:pPr/>
                      <a:t>[CATEGORY NAME]</a:t>
                    </a:fld>
                    <a:r>
                      <a:rPr lang="en-US" baseline="0">
                        <a:solidFill>
                          <a:sysClr val="windowText" lastClr="000000"/>
                        </a:solidFill>
                      </a:rPr>
                      <a:t>
</a:t>
                    </a:r>
                    <a:fld id="{7B83A266-3426-4287-A4D9-F4DF8FAEE394}" type="PERCENTAGE">
                      <a:rPr lang="en-US" baseline="0">
                        <a:solidFill>
                          <a:sysClr val="windowText" lastClr="000000"/>
                        </a:solidFill>
                      </a:rPr>
                      <a:pPr/>
                      <a:t>[PERCENTAGE]</a:t>
                    </a:fld>
                    <a:endParaRPr lang="en-US" baseline="0">
                      <a:solidFill>
                        <a:sysClr val="windowText" lastClr="000000"/>
                      </a:solidFill>
                    </a:endParaRPr>
                  </a:p>
                </c:rich>
              </c:tx>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90E0-4BF0-B81D-525FECE22016}"/>
                </c:ext>
              </c:extLst>
            </c:dLbl>
            <c:dLbl>
              <c:idx val="6"/>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solidFill>
                      <a:latin typeface="+mn-lt"/>
                      <a:ea typeface="+mn-ea"/>
                      <a:cs typeface="+mn-cs"/>
                    </a:defRPr>
                  </a:pPr>
                  <a:endParaRPr lang="en-US"/>
                </a:p>
              </c:txPr>
              <c:showLegendKey val="0"/>
              <c:showVal val="0"/>
              <c:showCatName val="1"/>
              <c:showSerName val="0"/>
              <c:showPercent val="1"/>
              <c:showBubbleSize val="0"/>
              <c:extLst>
                <c:ext xmlns:c16="http://schemas.microsoft.com/office/drawing/2014/chart" uri="{C3380CC4-5D6E-409C-BE32-E72D297353CC}">
                  <c16:uniqueId val="{0000000D-90E0-4BF0-B81D-525FECE2201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lt1"/>
                    </a:solidFill>
                    <a:latin typeface="+mn-lt"/>
                    <a:ea typeface="+mn-ea"/>
                    <a:cs typeface="+mn-cs"/>
                  </a:defRPr>
                </a:pPr>
                <a:endParaRPr lang="en-US"/>
              </a:p>
            </c:txPr>
            <c:showLegendKey val="0"/>
            <c:showVal val="0"/>
            <c:showCatName val="1"/>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Sheet1!$A$2:$A$8</c:f>
              <c:strCache>
                <c:ptCount val="7"/>
                <c:pt idx="0">
                  <c:v>Lisburn City including West Lisburn/Blaris</c:v>
                </c:pt>
                <c:pt idx="1">
                  <c:v>Lisburn Greater Urban Area</c:v>
                </c:pt>
                <c:pt idx="2">
                  <c:v>Castlereagh Greater Urban Area Including Dundonald</c:v>
                </c:pt>
                <c:pt idx="3">
                  <c:v>Carryduff</c:v>
                </c:pt>
                <c:pt idx="4">
                  <c:v>Royal Hillsborough &amp; Culcavy</c:v>
                </c:pt>
                <c:pt idx="5">
                  <c:v>Moira</c:v>
                </c:pt>
                <c:pt idx="6">
                  <c:v>Villages &amp; Small Settlements</c:v>
                </c:pt>
              </c:strCache>
            </c:strRef>
          </c:cat>
          <c:val>
            <c:numRef>
              <c:f>Sheet1!$B$2:$B$8</c:f>
              <c:numCache>
                <c:formatCode>0</c:formatCode>
                <c:ptCount val="7"/>
                <c:pt idx="0">
                  <c:v>155.791</c:v>
                </c:pt>
                <c:pt idx="1">
                  <c:v>0.45000000000000007</c:v>
                </c:pt>
                <c:pt idx="2">
                  <c:v>71.28</c:v>
                </c:pt>
                <c:pt idx="3">
                  <c:v>39.262999999999998</c:v>
                </c:pt>
                <c:pt idx="4">
                  <c:v>12.67</c:v>
                </c:pt>
                <c:pt idx="5">
                  <c:v>15.32</c:v>
                </c:pt>
                <c:pt idx="6">
                  <c:v>41.17</c:v>
                </c:pt>
              </c:numCache>
            </c:numRef>
          </c:val>
          <c:extLst>
            <c:ext xmlns:c16="http://schemas.microsoft.com/office/drawing/2014/chart" uri="{C3380CC4-5D6E-409C-BE32-E72D297353CC}">
              <c16:uniqueId val="{0000000E-90E0-4BF0-B81D-525FECE22016}"/>
            </c:ext>
          </c:extLst>
        </c:ser>
        <c:dLbls>
          <c:showLegendKey val="0"/>
          <c:showVal val="0"/>
          <c:showCatName val="0"/>
          <c:showSerName val="0"/>
          <c:showPercent val="0"/>
          <c:showBubbleSize val="0"/>
          <c:showLeaderLines val="1"/>
        </c:dLbls>
      </c:pie3D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00" b="1" i="0" u="none" strike="noStrike" baseline="0">
                <a:solidFill>
                  <a:sysClr val="windowText" lastClr="000000">
                    <a:lumMod val="75000"/>
                    <a:lumOff val="25000"/>
                  </a:sysClr>
                </a:solidFill>
                <a:latin typeface="+mn-lt"/>
                <a:ea typeface="+mn-ea"/>
                <a:cs typeface="+mn-cs"/>
              </a:defRPr>
            </a:pPr>
            <a:r>
              <a:rPr kumimoji="0" lang="en-US" sz="1600" b="1" i="0" u="none" strike="noStrike" kern="1200" cap="none" spc="0" normalizeH="0" baseline="0" noProof="0">
                <a:ln>
                  <a:noFill/>
                </a:ln>
                <a:solidFill>
                  <a:sysClr val="windowText" lastClr="000000"/>
                </a:solidFill>
                <a:effectLst/>
                <a:uLnTx/>
                <a:uFillTx/>
                <a:latin typeface="Calibri" panose="020F0502020204030204" pitchFamily="34" charset="0"/>
                <a:ea typeface="Calibri" panose="020F0502020204030204" pitchFamily="34" charset="0"/>
                <a:cs typeface="Calibri" panose="020F0502020204030204" pitchFamily="34" charset="0"/>
              </a:rPr>
              <a:t>Figure 5 Remaining Area by Classification</a:t>
            </a:r>
          </a:p>
        </c:rich>
      </c:tx>
      <c:layout>
        <c:manualLayout>
          <c:xMode val="edge"/>
          <c:yMode val="edge"/>
          <c:x val="0.19935346491792541"/>
          <c:y val="3.0303030303030304E-2"/>
        </c:manualLayout>
      </c:layout>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00" b="1" i="0" u="none" strike="noStrike" baseline="0">
              <a:solidFill>
                <a:sysClr val="windowText" lastClr="000000">
                  <a:lumMod val="75000"/>
                  <a:lumOff val="25000"/>
                </a:sysClr>
              </a:solidFill>
              <a:latin typeface="+mn-lt"/>
              <a:ea typeface="+mn-ea"/>
              <a:cs typeface="+mn-cs"/>
            </a:defRPr>
          </a:pPr>
          <a:endParaRPr lang="en-US"/>
        </a:p>
      </c:txPr>
    </c:title>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2.3866808625147711E-2"/>
          <c:y val="0.30017837576128226"/>
          <c:w val="0.97613319137485233"/>
          <c:h val="0.64273925710742463"/>
        </c:manualLayout>
      </c:layout>
      <c:pie3DChart>
        <c:varyColors val="1"/>
        <c:ser>
          <c:idx val="0"/>
          <c:order val="0"/>
          <c:tx>
            <c:strRef>
              <c:f>Sheet1!$B$1</c:f>
              <c:strCache>
                <c:ptCount val="1"/>
                <c:pt idx="0">
                  <c:v>Lisburn City - Potential Units Remaining</c:v>
                </c:pt>
              </c:strCache>
            </c:strRef>
          </c:tx>
          <c:dPt>
            <c:idx val="0"/>
            <c:bubble3D val="0"/>
            <c:spPr>
              <a:solidFill>
                <a:schemeClr val="accent1"/>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1-E095-447D-8BE0-CE7BEC01D482}"/>
              </c:ext>
            </c:extLst>
          </c:dPt>
          <c:dPt>
            <c:idx val="1"/>
            <c:bubble3D val="0"/>
            <c:spPr>
              <a:solidFill>
                <a:schemeClr val="accent2"/>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3-E095-447D-8BE0-CE7BEC01D482}"/>
              </c:ext>
            </c:extLst>
          </c:dPt>
          <c:dPt>
            <c:idx val="2"/>
            <c:bubble3D val="0"/>
            <c:spPr>
              <a:solidFill>
                <a:schemeClr val="accent3"/>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5-E095-447D-8BE0-CE7BEC01D482}"/>
              </c:ext>
            </c:extLst>
          </c:dPt>
          <c:dPt>
            <c:idx val="3"/>
            <c:bubble3D val="0"/>
            <c:spPr>
              <a:solidFill>
                <a:schemeClr val="accent4"/>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7-E095-447D-8BE0-CE7BEC01D482}"/>
              </c:ext>
            </c:extLst>
          </c:dPt>
          <c:dPt>
            <c:idx val="4"/>
            <c:bubble3D val="0"/>
            <c:spPr>
              <a:solidFill>
                <a:schemeClr val="accent5"/>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9-E095-447D-8BE0-CE7BEC01D482}"/>
              </c:ext>
            </c:extLst>
          </c:dPt>
          <c:dPt>
            <c:idx val="5"/>
            <c:bubble3D val="0"/>
            <c:spPr>
              <a:solidFill>
                <a:schemeClr val="accent6"/>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B-E095-447D-8BE0-CE7BEC01D482}"/>
              </c:ext>
            </c:extLst>
          </c:dPt>
          <c:dPt>
            <c:idx val="6"/>
            <c:bubble3D val="0"/>
            <c:spPr>
              <a:solidFill>
                <a:schemeClr val="accent1">
                  <a:lumMod val="60000"/>
                </a:schemeClr>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D-E095-447D-8BE0-CE7BEC01D482}"/>
              </c:ext>
            </c:extLst>
          </c:dPt>
          <c:dPt>
            <c:idx val="7"/>
            <c:bubble3D val="0"/>
            <c:spPr>
              <a:solidFill>
                <a:schemeClr val="accent2">
                  <a:lumMod val="60000"/>
                </a:schemeClr>
              </a:solidFill>
              <a:ln w="9525" cap="flat" cmpd="sng" algn="ctr">
                <a:solidFill>
                  <a:schemeClr val="lt1">
                    <a:alpha val="50000"/>
                  </a:schemeClr>
                </a:solidFill>
                <a:round/>
              </a:ln>
              <a:effectLst/>
              <a:sp3d contourW="9525">
                <a:contourClr>
                  <a:schemeClr val="lt1">
                    <a:alpha val="50000"/>
                  </a:schemeClr>
                </a:contourClr>
              </a:sp3d>
            </c:spPr>
            <c:extLst>
              <c:ext xmlns:c16="http://schemas.microsoft.com/office/drawing/2014/chart" uri="{C3380CC4-5D6E-409C-BE32-E72D297353CC}">
                <c16:uniqueId val="{0000000F-E095-447D-8BE0-CE7BEC01D482}"/>
              </c:ext>
            </c:extLst>
          </c:dPt>
          <c:dLbls>
            <c:dLbl>
              <c:idx val="1"/>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solidFill>
                      <a:latin typeface="+mn-lt"/>
                      <a:ea typeface="+mn-ea"/>
                      <a:cs typeface="+mn-cs"/>
                    </a:defRPr>
                  </a:pPr>
                  <a:endParaRPr lang="en-US"/>
                </a:p>
              </c:txPr>
              <c:showLegendKey val="0"/>
              <c:showVal val="0"/>
              <c:showCatName val="1"/>
              <c:showSerName val="0"/>
              <c:showPercent val="1"/>
              <c:showBubbleSize val="0"/>
              <c:extLst>
                <c:ext xmlns:c16="http://schemas.microsoft.com/office/drawing/2014/chart" uri="{C3380CC4-5D6E-409C-BE32-E72D297353CC}">
                  <c16:uniqueId val="{00000003-E095-447D-8BE0-CE7BEC01D482}"/>
                </c:ext>
              </c:extLst>
            </c:dLbl>
            <c:dLbl>
              <c:idx val="4"/>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solidFill>
                      <a:latin typeface="+mn-lt"/>
                      <a:ea typeface="+mn-ea"/>
                      <a:cs typeface="+mn-cs"/>
                    </a:defRPr>
                  </a:pPr>
                  <a:endParaRPr lang="en-US"/>
                </a:p>
              </c:txPr>
              <c:showLegendKey val="0"/>
              <c:showVal val="0"/>
              <c:showCatName val="1"/>
              <c:showSerName val="0"/>
              <c:showPercent val="1"/>
              <c:showBubbleSize val="0"/>
              <c:extLst>
                <c:ext xmlns:c16="http://schemas.microsoft.com/office/drawing/2014/chart" uri="{C3380CC4-5D6E-409C-BE32-E72D297353CC}">
                  <c16:uniqueId val="{00000009-E095-447D-8BE0-CE7BEC01D482}"/>
                </c:ext>
              </c:extLst>
            </c:dLbl>
            <c:dLbl>
              <c:idx val="6"/>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solidFill>
                      <a:latin typeface="+mn-lt"/>
                      <a:ea typeface="+mn-ea"/>
                      <a:cs typeface="+mn-cs"/>
                    </a:defRPr>
                  </a:pPr>
                  <a:endParaRPr lang="en-US"/>
                </a:p>
              </c:txPr>
              <c:showLegendKey val="0"/>
              <c:showVal val="0"/>
              <c:showCatName val="1"/>
              <c:showSerName val="0"/>
              <c:showPercent val="1"/>
              <c:showBubbleSize val="0"/>
              <c:extLst>
                <c:ext xmlns:c16="http://schemas.microsoft.com/office/drawing/2014/chart" uri="{C3380CC4-5D6E-409C-BE32-E72D297353CC}">
                  <c16:uniqueId val="{0000000D-E095-447D-8BE0-CE7BEC01D48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lt1"/>
                    </a:solidFill>
                    <a:latin typeface="+mn-lt"/>
                    <a:ea typeface="+mn-ea"/>
                    <a:cs typeface="+mn-cs"/>
                  </a:defRPr>
                </a:pPr>
                <a:endParaRPr lang="en-US"/>
              </a:p>
            </c:txPr>
            <c:showLegendKey val="0"/>
            <c:showVal val="0"/>
            <c:showCatName val="1"/>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Sheet1!$A$2:$A$9</c:f>
              <c:strCache>
                <c:ptCount val="3"/>
                <c:pt idx="0">
                  <c:v>Residential Zones</c:v>
                </c:pt>
                <c:pt idx="1">
                  <c:v>Other Zones</c:v>
                </c:pt>
                <c:pt idx="2">
                  <c:v>Windfall</c:v>
                </c:pt>
              </c:strCache>
            </c:strRef>
          </c:cat>
          <c:val>
            <c:numRef>
              <c:f>Sheet1!$B$2:$B$9</c:f>
              <c:numCache>
                <c:formatCode>0</c:formatCode>
                <c:ptCount val="8"/>
                <c:pt idx="0">
                  <c:v>241.9</c:v>
                </c:pt>
                <c:pt idx="1">
                  <c:v>28.74</c:v>
                </c:pt>
                <c:pt idx="2">
                  <c:v>65.290000000000006</c:v>
                </c:pt>
              </c:numCache>
            </c:numRef>
          </c:val>
          <c:extLst>
            <c:ext xmlns:c16="http://schemas.microsoft.com/office/drawing/2014/chart" uri="{C3380CC4-5D6E-409C-BE32-E72D297353CC}">
              <c16:uniqueId val="{00000010-E095-447D-8BE0-CE7BEC01D482}"/>
            </c:ext>
          </c:extLst>
        </c:ser>
        <c:dLbls>
          <c:showLegendKey val="0"/>
          <c:showVal val="0"/>
          <c:showCatName val="0"/>
          <c:showSerName val="0"/>
          <c:showPercent val="0"/>
          <c:showBubbleSize val="0"/>
          <c:showLeaderLines val="1"/>
        </c:dLbls>
      </c:pie3D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352">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2.xml><?xml version="1.0" encoding="utf-8"?>
<cs:chartStyle xmlns:cs="http://schemas.microsoft.com/office/drawing/2012/chartStyle" xmlns:a="http://schemas.openxmlformats.org/drawingml/2006/main" id="352">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383">
  <cs:axisTitle>
    <cs:lnRef idx="0"/>
    <cs:fillRef idx="0"/>
    <cs:effectRef idx="0"/>
    <cs:fontRef idx="minor">
      <a:schemeClr val="dk1">
        <a:lumMod val="75000"/>
        <a:lumOff val="25000"/>
      </a:schemeClr>
    </cs:fontRef>
    <cs:defRPr sz="9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cs:chartArea>
  <cs:dataLabel>
    <cs:lnRef idx="0"/>
    <cs:fillRef idx="0"/>
    <cs:effectRef idx="0"/>
    <cs:fontRef idx="minor">
      <a:schemeClr val="lt1"/>
    </cs:fontRef>
    <cs:defRPr sz="900"/>
  </cs:dataLabel>
  <cs:dataLabelCallout>
    <cs:lnRef idx="0"/>
    <cs:fillRef idx="0"/>
    <cs:effectRef idx="0"/>
    <cs:fontRef idx="minor">
      <a:schemeClr val="lt1"/>
    </cs:fontRef>
    <cs:spPr>
      <a:solidFill>
        <a:schemeClr val="dk1">
          <a:lumMod val="65000"/>
          <a:lumOff val="35000"/>
          <a:alpha val="75000"/>
        </a:schemeClr>
      </a:solidFill>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ln>
        <a:solidFill>
          <a:schemeClr val="lt1"/>
        </a:solidFill>
      </a:ln>
    </cs:spPr>
  </cs:dataPoint>
  <cs:dataPoint3D>
    <cs:lnRef idx="0"/>
    <cs:fillRef idx="0">
      <cs:styleClr val="auto"/>
    </cs:fillRef>
    <cs:effectRef idx="0"/>
    <cs:fontRef idx="minor">
      <a:schemeClr val="dk1"/>
    </cs:fontRef>
    <cs:spPr>
      <a:solidFill>
        <a:schemeClr val="ph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2857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75000"/>
            <a:lumOff val="25000"/>
          </a:schemeClr>
        </a:solidFill>
      </a:ln>
    </cs:spPr>
    <cs:defRPr sz="9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lumOff val="10000"/>
              </a:schemeClr>
            </a:gs>
            <a:gs pos="0">
              <a:schemeClr val="lt1">
                <a:lumMod val="75000"/>
                <a:alpha val="36000"/>
                <a:lumOff val="10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cs:seriesAxis>
  <cs:seriesLine>
    <cs:lnRef idx="0"/>
    <cs:fillRef idx="0"/>
    <cs:effectRef idx="0"/>
    <cs:fontRef idx="minor">
      <a:schemeClr val="dk1"/>
    </cs:fontRef>
    <cs:spPr>
      <a:ln w="9525" cap="flat">
        <a:solidFill>
          <a:schemeClr val="bg1">
            <a:lumMod val="50000"/>
          </a:schemeClr>
        </a:solidFill>
        <a:round/>
      </a:ln>
    </cs:spPr>
  </cs:seriesLine>
  <cs:title>
    <cs:lnRef idx="0"/>
    <cs:fillRef idx="0"/>
    <cs:effectRef idx="0"/>
    <cs:fontRef idx="minor">
      <a:schemeClr val="dk1">
        <a:lumMod val="75000"/>
        <a:lumOff val="25000"/>
      </a:schemeClr>
    </cs:fontRef>
    <cs:defRPr sz="1800" b="1"/>
  </cs:title>
  <cs:trendline>
    <cs:lnRef idx="0"/>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75000"/>
        <a:lumOff val="25000"/>
      </a:schemeClr>
    </cs:fontRef>
    <cs:defRPr sz="9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defRPr sz="900"/>
  </cs:valueAxis>
  <cs:wall>
    <cs:lnRef idx="0"/>
    <cs:fillRef idx="0"/>
    <cs:effectRef idx="0"/>
    <cs:fontRef idx="minor">
      <a:schemeClr val="dk1"/>
    </cs:fontRef>
  </cs:wall>
</cs:chartStyle>
</file>

<file path=word/charts/style5.xml><?xml version="1.0" encoding="utf-8"?>
<cs:chartStyle xmlns:cs="http://schemas.microsoft.com/office/drawing/2012/chartStyle" xmlns:a="http://schemas.openxmlformats.org/drawingml/2006/main" id="383">
  <cs:axisTitle>
    <cs:lnRef idx="0"/>
    <cs:fillRef idx="0"/>
    <cs:effectRef idx="0"/>
    <cs:fontRef idx="minor">
      <a:schemeClr val="dk1">
        <a:lumMod val="75000"/>
        <a:lumOff val="25000"/>
      </a:schemeClr>
    </cs:fontRef>
    <cs:defRPr sz="9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cs:chartArea>
  <cs:dataLabel>
    <cs:lnRef idx="0"/>
    <cs:fillRef idx="0"/>
    <cs:effectRef idx="0"/>
    <cs:fontRef idx="minor">
      <a:schemeClr val="lt1"/>
    </cs:fontRef>
    <cs:defRPr sz="900"/>
  </cs:dataLabel>
  <cs:dataLabelCallout>
    <cs:lnRef idx="0"/>
    <cs:fillRef idx="0"/>
    <cs:effectRef idx="0"/>
    <cs:fontRef idx="minor">
      <a:schemeClr val="lt1"/>
    </cs:fontRef>
    <cs:spPr>
      <a:solidFill>
        <a:schemeClr val="dk1">
          <a:lumMod val="65000"/>
          <a:lumOff val="35000"/>
          <a:alpha val="75000"/>
        </a:schemeClr>
      </a:solidFill>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ln>
        <a:solidFill>
          <a:schemeClr val="lt1"/>
        </a:solidFill>
      </a:ln>
    </cs:spPr>
  </cs:dataPoint>
  <cs:dataPoint3D>
    <cs:lnRef idx="0"/>
    <cs:fillRef idx="0">
      <cs:styleClr val="auto"/>
    </cs:fillRef>
    <cs:effectRef idx="0"/>
    <cs:fontRef idx="minor">
      <a:schemeClr val="dk1"/>
    </cs:fontRef>
    <cs:spPr>
      <a:solidFill>
        <a:schemeClr val="ph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2857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75000"/>
            <a:lumOff val="25000"/>
          </a:schemeClr>
        </a:solidFill>
      </a:ln>
    </cs:spPr>
    <cs:defRPr sz="9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lumOff val="10000"/>
              </a:schemeClr>
            </a:gs>
            <a:gs pos="0">
              <a:schemeClr val="lt1">
                <a:lumMod val="75000"/>
                <a:alpha val="36000"/>
                <a:lumOff val="10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cs:seriesAxis>
  <cs:seriesLine>
    <cs:lnRef idx="0"/>
    <cs:fillRef idx="0"/>
    <cs:effectRef idx="0"/>
    <cs:fontRef idx="minor">
      <a:schemeClr val="dk1"/>
    </cs:fontRef>
    <cs:spPr>
      <a:ln w="9525" cap="flat">
        <a:solidFill>
          <a:schemeClr val="bg1">
            <a:lumMod val="50000"/>
          </a:schemeClr>
        </a:solidFill>
        <a:round/>
      </a:ln>
    </cs:spPr>
  </cs:seriesLine>
  <cs:title>
    <cs:lnRef idx="0"/>
    <cs:fillRef idx="0"/>
    <cs:effectRef idx="0"/>
    <cs:fontRef idx="minor">
      <a:schemeClr val="dk1">
        <a:lumMod val="75000"/>
        <a:lumOff val="25000"/>
      </a:schemeClr>
    </cs:fontRef>
    <cs:defRPr sz="1800" b="1"/>
  </cs:title>
  <cs:trendline>
    <cs:lnRef idx="0"/>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75000"/>
        <a:lumOff val="25000"/>
      </a:schemeClr>
    </cs:fontRef>
    <cs:defRPr sz="9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defRPr sz="900"/>
  </cs:valueAxis>
  <cs:wall>
    <cs:lnRef idx="0"/>
    <cs:fillRef idx="0"/>
    <cs:effectRef idx="0"/>
    <cs:fontRef idx="minor">
      <a:schemeClr val="dk1"/>
    </cs:fontRef>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F4F58D5988619488BB49550E76A7115" ma:contentTypeVersion="17" ma:contentTypeDescription="Create a new document." ma:contentTypeScope="" ma:versionID="6540fe6dbbe550084b1571987c219f09">
  <xsd:schema xmlns:xsd="http://www.w3.org/2001/XMLSchema" xmlns:xs="http://www.w3.org/2001/XMLSchema" xmlns:p="http://schemas.microsoft.com/office/2006/metadata/properties" xmlns:ns2="5cd51d5d-809b-4966-af60-a6412e79a47e" xmlns:ns3="8960a8f3-66c4-4a6f-910c-bc6906a40242" targetNamespace="http://schemas.microsoft.com/office/2006/metadata/properties" ma:root="true" ma:fieldsID="2688b08c69d9dd2159442342ae814010" ns2:_="" ns3:_="">
    <xsd:import namespace="5cd51d5d-809b-4966-af60-a6412e79a47e"/>
    <xsd:import namespace="8960a8f3-66c4-4a6f-910c-bc6906a40242"/>
    <xsd:element name="properties">
      <xsd:complexType>
        <xsd:sequence>
          <xsd:element name="documentManagement">
            <xsd:complexType>
              <xsd:all>
                <xsd:element ref="ns2:SourcePath" minOccurs="0"/>
                <xsd:element ref="ns3:MediaServiceMetadata" minOccurs="0"/>
                <xsd:element ref="ns3:MediaServiceFastMetadata" minOccurs="0"/>
                <xsd:element ref="ns3:MediaServiceSearchProperties" minOccurs="0"/>
                <xsd:element ref="ns3:MediaServiceObjectDetectorVersions" minOccurs="0"/>
                <xsd:element ref="ns2:SharedWithUsers" minOccurs="0"/>
                <xsd:element ref="ns2:SharedWithDetail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Location"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d51d5d-809b-4966-af60-a6412e79a47e" elementFormDefault="qualified">
    <xsd:import namespace="http://schemas.microsoft.com/office/2006/documentManagement/types"/>
    <xsd:import namespace="http://schemas.microsoft.com/office/infopath/2007/PartnerControls"/>
    <xsd:element name="SourcePath" ma:index="8" nillable="true" ma:displayName="SourcePath" ma:indexed="true" ma:internalName="SourcePath">
      <xsd:simpleType>
        <xsd:restriction base="dms:Text">
          <xsd:maxLength value="255"/>
        </xsd:restriction>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858a7f85-43e6-4e96-9fb4-5949664ab55c}" ma:internalName="TaxCatchAll" ma:showField="CatchAllData" ma:web="5cd51d5d-809b-4966-af60-a6412e79a47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960a8f3-66c4-4a6f-910c-bc6906a40242" elementFormDefault="qualified">
    <xsd:import namespace="http://schemas.microsoft.com/office/2006/documentManagement/types"/>
    <xsd:import namespace="http://schemas.microsoft.com/office/infopath/2007/PartnerControls"/>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5" nillable="true" ma:displayName="MediaServiceDateTaken" ma:descriptio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20fb2ed1-5b24-420c-a394-1766a03f3585" ma:termSetId="09814cd3-568e-fe90-9814-8d621ff8fb84" ma:anchorId="fba54fb3-c3e1-fe81-a776-ca4b69148c4d" ma:open="true" ma:isKeyword="false">
      <xsd:complexType>
        <xsd:sequence>
          <xsd:element ref="pc:Terms" minOccurs="0" maxOccurs="1"/>
        </xsd:sequence>
      </xsd:complexType>
    </xsd:element>
    <xsd:element name="MediaServiceLocation" ma:index="22" nillable="true" ma:displayName="Location" ma:description="" ma:indexed="true" ma:internalName="MediaServiceLocation" ma:readOnly="true">
      <xsd:simpleType>
        <xsd:restriction base="dms:Text"/>
      </xsd:simpleType>
    </xsd:element>
    <xsd:element name="MediaServiceOCR" ma:index="23" nillable="true" ma:displayName="Extracted Text" ma:internalName="MediaServiceOCR" ma:readOnly="true">
      <xsd:simpleType>
        <xsd:restriction base="dms:Note">
          <xsd:maxLength value="255"/>
        </xsd:restriction>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ourcePath xmlns="5cd51d5d-809b-4966-af60-a6412e79a47e" xsi:nil="true"/>
    <lcf76f155ced4ddcb4097134ff3c332f xmlns="8960a8f3-66c4-4a6f-910c-bc6906a40242">
      <Terms xmlns="http://schemas.microsoft.com/office/infopath/2007/PartnerControls"/>
    </lcf76f155ced4ddcb4097134ff3c332f>
    <TaxCatchAll xmlns="5cd51d5d-809b-4966-af60-a6412e79a47e"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0BB065D-49CC-414B-BC69-D9C6DCFF5B3A}">
  <ds:schemaRefs>
    <ds:schemaRef ds:uri="http://schemas.microsoft.com/sharepoint/v3/contenttype/forms"/>
  </ds:schemaRefs>
</ds:datastoreItem>
</file>

<file path=customXml/itemProps2.xml><?xml version="1.0" encoding="utf-8"?>
<ds:datastoreItem xmlns:ds="http://schemas.openxmlformats.org/officeDocument/2006/customXml" ds:itemID="{77233FD9-FDED-4C42-B305-9411BD7236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d51d5d-809b-4966-af60-a6412e79a47e"/>
    <ds:schemaRef ds:uri="8960a8f3-66c4-4a6f-910c-bc6906a402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0775D0-BC88-49D0-AF2F-6B7E08952D74}">
  <ds:schemaRefs>
    <ds:schemaRef ds:uri="http://schemas.microsoft.com/office/2006/metadata/properties"/>
    <ds:schemaRef ds:uri="http://schemas.microsoft.com/office/infopath/2007/PartnerControls"/>
    <ds:schemaRef ds:uri="5cd51d5d-809b-4966-af60-a6412e79a47e"/>
    <ds:schemaRef ds:uri="8960a8f3-66c4-4a6f-910c-bc6906a40242"/>
  </ds:schemaRefs>
</ds:datastoreItem>
</file>

<file path=customXml/itemProps4.xml><?xml version="1.0" encoding="utf-8"?>
<ds:datastoreItem xmlns:ds="http://schemas.openxmlformats.org/officeDocument/2006/customXml" ds:itemID="{38B80E80-98ED-4EFB-A505-6AED2CEFD2C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12</Pages>
  <Words>4154</Words>
  <Characters>22396</Characters>
  <Application>Microsoft Office Word</Application>
  <DocSecurity>0</DocSecurity>
  <Lines>861</Lines>
  <Paragraphs>260</Paragraphs>
  <ScaleCrop>false</ScaleCrop>
  <HeadingPairs>
    <vt:vector size="2" baseType="variant">
      <vt:variant>
        <vt:lpstr>Title</vt:lpstr>
      </vt:variant>
      <vt:variant>
        <vt:i4>1</vt:i4>
      </vt:variant>
    </vt:vector>
  </HeadingPairs>
  <TitlesOfParts>
    <vt:vector size="1" baseType="lpstr">
      <vt:lpstr/>
    </vt:vector>
  </TitlesOfParts>
  <Company>Lisburn Castlereagh City Council</Company>
  <LinksUpToDate>false</LinksUpToDate>
  <CharactersWithSpaces>26290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Michael McGrath</dc:creator>
  <cp:lastModifiedBy>David Kennedy</cp:lastModifiedBy>
  <cp:revision>3</cp:revision>
  <cp:lastPrinted>2026-01-05T15:13:00Z</cp:lastPrinted>
  <dcterms:created xsi:type="dcterms:W3CDTF">2026-05-18T13:34:00Z</dcterms:created>
  <dcterms:modified xsi:type="dcterms:W3CDTF">2026-05-20T13:10:00Z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2021-07-14T00:00:00Z</vt:filetime>
  </property>
  <property fmtid="{D5CDD505-2E9C-101B-9397-08002B2CF9AE}" pid="3" name="Creator">
    <vt:lpwstr>Acrobat PDFMaker 21 for Word</vt:lpwstr>
  </property>
  <property fmtid="{D5CDD505-2E9C-101B-9397-08002B2CF9AE}" pid="4" name="LastSaved">
    <vt:filetime>2021-07-14T00:00:00Z</vt:filetime>
  </property>
  <property fmtid="{D5CDD505-2E9C-101B-9397-08002B2CF9AE}" pid="5" name="ContentTypeId">
    <vt:lpwstr>0x0101006F4F58D5988619488BB49550E76A7115</vt:lpwstr>
  </property>
  <property fmtid="{D5CDD505-2E9C-101B-9397-08002B2CF9AE}" pid="6" name="MediaServiceImageTags">
    <vt:lpwstr/>
  </property>
</Properties>
</file>